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0" r:id="rId2"/>
    <p:sldId id="279" r:id="rId3"/>
    <p:sldId id="280" r:id="rId4"/>
    <p:sldId id="281" r:id="rId5"/>
    <p:sldId id="282" r:id="rId6"/>
    <p:sldId id="283" r:id="rId7"/>
    <p:sldId id="284" r:id="rId8"/>
    <p:sldId id="286" r:id="rId9"/>
    <p:sldId id="289" r:id="rId10"/>
    <p:sldId id="291" r:id="rId11"/>
  </p:sldIdLst>
  <p:sldSz cx="12192000" cy="6858000"/>
  <p:notesSz cx="6858000" cy="9144000"/>
  <p:embeddedFontLst>
    <p:embeddedFont>
      <p:font typeface="Bahnschrift" panose="020B0502040204020203" pitchFamily="34" charset="0"/>
      <p:regular r:id="rId12"/>
      <p:bold r:id="rId13"/>
    </p:embeddedFont>
  </p:embeddedFontLst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1" userDrawn="1">
          <p15:clr>
            <a:srgbClr val="A4A3A4"/>
          </p15:clr>
        </p15:guide>
        <p15:guide id="2" pos="3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17D"/>
    <a:srgbClr val="FFFFCC"/>
    <a:srgbClr val="008C8E"/>
    <a:srgbClr val="089C8D"/>
    <a:srgbClr val="00938F"/>
    <a:srgbClr val="009A90"/>
    <a:srgbClr val="00A191"/>
    <a:srgbClr val="00A890"/>
    <a:srgbClr val="00B08F"/>
    <a:srgbClr val="00B7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F4AD4E-25F2-4713-AA8C-2FC865C1A82A}" v="109" dt="2026-11-03T23:54:31.121"/>
    <p1510:client id="{F4389176-BC30-44BF-AFAF-037C14FE5B77}" v="256" dt="2026-11-04T15:38:33.8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870" y="72"/>
      </p:cViewPr>
      <p:guideLst>
        <p:guide orient="horz" pos="1661"/>
        <p:guide pos="393"/>
      </p:guideLst>
    </p:cSldViewPr>
  </p:slideViewPr>
  <p:notesTextViewPr>
    <p:cViewPr>
      <p:scale>
        <a:sx n="3" d="2"/>
        <a:sy n="3" d="2"/>
      </p:scale>
      <p:origin x="-6" y="-1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jubica Bajić" userId="488eed32-d3cb-49ab-a907-8cf8a9b62ff2" providerId="ADAL" clId="{D93003FB-260A-491D-9193-0582567354D1}"/>
    <pc:docChg chg="modSld sldOrd modMainMaster">
      <pc:chgData name="Ljubica Bajić" userId="488eed32-d3cb-49ab-a907-8cf8a9b62ff2" providerId="ADAL" clId="{D93003FB-260A-491D-9193-0582567354D1}" dt="2026-11-04T15:38:33.831" v="242"/>
      <pc:docMkLst>
        <pc:docMk/>
      </pc:docMkLst>
      <pc:sldChg chg="addSp modSp setBg">
        <pc:chgData name="Ljubica Bajić" userId="488eed32-d3cb-49ab-a907-8cf8a9b62ff2" providerId="ADAL" clId="{D93003FB-260A-491D-9193-0582567354D1}" dt="2026-11-04T14:27:03.554" v="121"/>
        <pc:sldMkLst>
          <pc:docMk/>
          <pc:sldMk cId="2966812128" sldId="256"/>
        </pc:sldMkLst>
        <pc:grpChg chg="add mod">
          <ac:chgData name="Ljubica Bajić" userId="488eed32-d3cb-49ab-a907-8cf8a9b62ff2" providerId="ADAL" clId="{D93003FB-260A-491D-9193-0582567354D1}" dt="2026-11-04T14:25:00.793" v="111" actId="164"/>
          <ac:grpSpMkLst>
            <pc:docMk/>
            <pc:sldMk cId="2966812128" sldId="256"/>
            <ac:grpSpMk id="17" creationId="{5160A7EB-E5BE-6C7C-9A81-780B8D4FE902}"/>
          </ac:grpSpMkLst>
        </pc:grpChg>
        <pc:picChg chg="add mod">
          <ac:chgData name="Ljubica Bajić" userId="488eed32-d3cb-49ab-a907-8cf8a9b62ff2" providerId="ADAL" clId="{D93003FB-260A-491D-9193-0582567354D1}" dt="2026-11-04T14:25:00.793" v="111" actId="164"/>
          <ac:picMkLst>
            <pc:docMk/>
            <pc:sldMk cId="2966812128" sldId="256"/>
            <ac:picMk id="12" creationId="{1280A3A9-12E8-CAC4-B81C-32DD2AC541ED}"/>
          </ac:picMkLst>
        </pc:picChg>
        <pc:picChg chg="mod">
          <ac:chgData name="Ljubica Bajić" userId="488eed32-d3cb-49ab-a907-8cf8a9b62ff2" providerId="ADAL" clId="{D93003FB-260A-491D-9193-0582567354D1}" dt="2026-11-04T14:25:00.793" v="111" actId="164"/>
          <ac:picMkLst>
            <pc:docMk/>
            <pc:sldMk cId="2966812128" sldId="256"/>
            <ac:picMk id="14" creationId="{3CB75153-6546-A0A5-3801-1E7CE21A5F20}"/>
          </ac:picMkLst>
        </pc:picChg>
        <pc:picChg chg="mod">
          <ac:chgData name="Ljubica Bajić" userId="488eed32-d3cb-49ab-a907-8cf8a9b62ff2" providerId="ADAL" clId="{D93003FB-260A-491D-9193-0582567354D1}" dt="2026-11-04T14:26:43.608" v="120" actId="14100"/>
          <ac:picMkLst>
            <pc:docMk/>
            <pc:sldMk cId="2966812128" sldId="256"/>
            <ac:picMk id="16" creationId="{BBF43972-5714-7EFE-A584-8FFF0DA41DB5}"/>
          </ac:picMkLst>
        </pc:picChg>
        <pc:picChg chg="add">
          <ac:chgData name="Ljubica Bajić" userId="488eed32-d3cb-49ab-a907-8cf8a9b62ff2" providerId="ADAL" clId="{D93003FB-260A-491D-9193-0582567354D1}" dt="2026-11-04T14:27:03.554" v="121"/>
          <ac:picMkLst>
            <pc:docMk/>
            <pc:sldMk cId="2966812128" sldId="256"/>
            <ac:picMk id="19" creationId="{468C0F85-AA51-AA5C-97FE-1218EB88AEE3}"/>
          </ac:picMkLst>
        </pc:picChg>
      </pc:sldChg>
      <pc:sldChg chg="modSp">
        <pc:chgData name="Ljubica Bajić" userId="488eed32-d3cb-49ab-a907-8cf8a9b62ff2" providerId="ADAL" clId="{D93003FB-260A-491D-9193-0582567354D1}" dt="2026-11-03T15:47:18.202" v="3" actId="12789"/>
        <pc:sldMkLst>
          <pc:docMk/>
          <pc:sldMk cId="600117407" sldId="260"/>
        </pc:sldMkLst>
        <pc:spChg chg="mod">
          <ac:chgData name="Ljubica Bajić" userId="488eed32-d3cb-49ab-a907-8cf8a9b62ff2" providerId="ADAL" clId="{D93003FB-260A-491D-9193-0582567354D1}" dt="2026-11-03T15:47:18.202" v="3" actId="12789"/>
          <ac:spMkLst>
            <pc:docMk/>
            <pc:sldMk cId="600117407" sldId="260"/>
            <ac:spMk id="3" creationId="{688098A7-8429-085F-A19F-08DDD592847E}"/>
          </ac:spMkLst>
        </pc:spChg>
        <pc:spChg chg="mod">
          <ac:chgData name="Ljubica Bajić" userId="488eed32-d3cb-49ab-a907-8cf8a9b62ff2" providerId="ADAL" clId="{D93003FB-260A-491D-9193-0582567354D1}" dt="2026-11-03T15:47:18.202" v="3" actId="12789"/>
          <ac:spMkLst>
            <pc:docMk/>
            <pc:sldMk cId="600117407" sldId="260"/>
            <ac:spMk id="5" creationId="{0796F27E-17B9-A32D-DB37-CD6541BEE53D}"/>
          </ac:spMkLst>
        </pc:spChg>
        <pc:spChg chg="mod">
          <ac:chgData name="Ljubica Bajić" userId="488eed32-d3cb-49ab-a907-8cf8a9b62ff2" providerId="ADAL" clId="{D93003FB-260A-491D-9193-0582567354D1}" dt="2026-11-03T15:47:18.202" v="3" actId="12789"/>
          <ac:spMkLst>
            <pc:docMk/>
            <pc:sldMk cId="600117407" sldId="260"/>
            <ac:spMk id="8" creationId="{B30D163A-AB13-3ADC-5A36-667FA89FCBB9}"/>
          </ac:spMkLst>
        </pc:spChg>
        <pc:spChg chg="mod">
          <ac:chgData name="Ljubica Bajić" userId="488eed32-d3cb-49ab-a907-8cf8a9b62ff2" providerId="ADAL" clId="{D93003FB-260A-491D-9193-0582567354D1}" dt="2026-11-03T15:47:18.202" v="3" actId="12789"/>
          <ac:spMkLst>
            <pc:docMk/>
            <pc:sldMk cId="600117407" sldId="260"/>
            <ac:spMk id="9" creationId="{8D0D3A88-3220-DC81-98A8-2DFB2B3FE821}"/>
          </ac:spMkLst>
        </pc:spChg>
        <pc:spChg chg="mod">
          <ac:chgData name="Ljubica Bajić" userId="488eed32-d3cb-49ab-a907-8cf8a9b62ff2" providerId="ADAL" clId="{D93003FB-260A-491D-9193-0582567354D1}" dt="2026-11-03T15:47:18.202" v="3" actId="12789"/>
          <ac:spMkLst>
            <pc:docMk/>
            <pc:sldMk cId="600117407" sldId="260"/>
            <ac:spMk id="10" creationId="{ED0C549E-213F-787F-A63D-1A4F2735CA01}"/>
          </ac:spMkLst>
        </pc:spChg>
        <pc:spChg chg="mod">
          <ac:chgData name="Ljubica Bajić" userId="488eed32-d3cb-49ab-a907-8cf8a9b62ff2" providerId="ADAL" clId="{D93003FB-260A-491D-9193-0582567354D1}" dt="2026-11-03T15:47:18.202" v="3" actId="12789"/>
          <ac:spMkLst>
            <pc:docMk/>
            <pc:sldMk cId="600117407" sldId="260"/>
            <ac:spMk id="11" creationId="{FD192139-FF06-A715-BA75-BEF512A93287}"/>
          </ac:spMkLst>
        </pc:spChg>
        <pc:graphicFrameChg chg="mod">
          <ac:chgData name="Ljubica Bajić" userId="488eed32-d3cb-49ab-a907-8cf8a9b62ff2" providerId="ADAL" clId="{D93003FB-260A-491D-9193-0582567354D1}" dt="2026-11-03T15:47:18.202" v="3" actId="12789"/>
          <ac:graphicFrameMkLst>
            <pc:docMk/>
            <pc:sldMk cId="600117407" sldId="260"/>
            <ac:graphicFrameMk id="7" creationId="{4B6B5471-1C3C-26F3-6379-46A761AD2B91}"/>
          </ac:graphicFrameMkLst>
        </pc:graphicFrameChg>
      </pc:sldChg>
      <pc:sldChg chg="modSp">
        <pc:chgData name="Ljubica Bajić" userId="488eed32-d3cb-49ab-a907-8cf8a9b62ff2" providerId="ADAL" clId="{D93003FB-260A-491D-9193-0582567354D1}" dt="2026-11-04T13:26:49.554" v="56"/>
        <pc:sldMkLst>
          <pc:docMk/>
          <pc:sldMk cId="810616932" sldId="270"/>
        </pc:sldMkLst>
        <pc:spChg chg="mod">
          <ac:chgData name="Ljubica Bajić" userId="488eed32-d3cb-49ab-a907-8cf8a9b62ff2" providerId="ADAL" clId="{D93003FB-260A-491D-9193-0582567354D1}" dt="2026-11-04T13:25:30.349" v="55" actId="6549"/>
          <ac:spMkLst>
            <pc:docMk/>
            <pc:sldMk cId="810616932" sldId="270"/>
            <ac:spMk id="2" creationId="{41B28F9E-2F6C-8520-9565-6C7750C76DB2}"/>
          </ac:spMkLst>
        </pc:spChg>
        <pc:spChg chg="mod">
          <ac:chgData name="Ljubica Bajić" userId="488eed32-d3cb-49ab-a907-8cf8a9b62ff2" providerId="ADAL" clId="{D93003FB-260A-491D-9193-0582567354D1}" dt="2026-11-04T13:26:49.554" v="56"/>
          <ac:spMkLst>
            <pc:docMk/>
            <pc:sldMk cId="810616932" sldId="270"/>
            <ac:spMk id="4" creationId="{C01E19F3-48BA-159B-F0A3-FB6575CFB09C}"/>
          </ac:spMkLst>
        </pc:spChg>
      </pc:sldChg>
      <pc:sldChg chg="delSp">
        <pc:chgData name="Ljubica Bajić" userId="488eed32-d3cb-49ab-a907-8cf8a9b62ff2" providerId="ADAL" clId="{D93003FB-260A-491D-9193-0582567354D1}" dt="2026-11-04T13:49:44.266" v="99"/>
        <pc:sldMkLst>
          <pc:docMk/>
          <pc:sldMk cId="3471428120" sldId="271"/>
        </pc:sldMkLst>
        <pc:spChg chg="del">
          <ac:chgData name="Ljubica Bajić" userId="488eed32-d3cb-49ab-a907-8cf8a9b62ff2" providerId="ADAL" clId="{D93003FB-260A-491D-9193-0582567354D1}" dt="2026-11-04T13:49:44.266" v="99"/>
          <ac:spMkLst>
            <pc:docMk/>
            <pc:sldMk cId="3471428120" sldId="271"/>
            <ac:spMk id="10" creationId="{8CB2175C-DC73-4C47-93E8-02D359E50043}"/>
          </ac:spMkLst>
        </pc:spChg>
      </pc:sldChg>
      <pc:sldChg chg="addSp">
        <pc:chgData name="Ljubica Bajić" userId="488eed32-d3cb-49ab-a907-8cf8a9b62ff2" providerId="ADAL" clId="{D93003FB-260A-491D-9193-0582567354D1}" dt="2026-11-04T12:14:03.308" v="14"/>
        <pc:sldMkLst>
          <pc:docMk/>
          <pc:sldMk cId="957638262" sldId="272"/>
        </pc:sldMkLst>
        <pc:picChg chg="add">
          <ac:chgData name="Ljubica Bajić" userId="488eed32-d3cb-49ab-a907-8cf8a9b62ff2" providerId="ADAL" clId="{D93003FB-260A-491D-9193-0582567354D1}" dt="2026-11-04T12:13:17.849" v="13"/>
          <ac:picMkLst>
            <pc:docMk/>
            <pc:sldMk cId="957638262" sldId="272"/>
            <ac:picMk id="4" creationId="{F8B78A5B-E177-5F84-1178-6AD83C897258}"/>
          </ac:picMkLst>
        </pc:picChg>
        <pc:picChg chg="add">
          <ac:chgData name="Ljubica Bajić" userId="488eed32-d3cb-49ab-a907-8cf8a9b62ff2" providerId="ADAL" clId="{D93003FB-260A-491D-9193-0582567354D1}" dt="2026-11-04T12:14:03.308" v="14"/>
          <ac:picMkLst>
            <pc:docMk/>
            <pc:sldMk cId="957638262" sldId="272"/>
            <ac:picMk id="6" creationId="{8E188183-CC22-0BFA-2733-8547DFC20D6D}"/>
          </ac:picMkLst>
        </pc:picChg>
      </pc:sldChg>
      <pc:sldChg chg="setBg">
        <pc:chgData name="Ljubica Bajić" userId="488eed32-d3cb-49ab-a907-8cf8a9b62ff2" providerId="ADAL" clId="{D93003FB-260A-491D-9193-0582567354D1}" dt="2026-11-04T09:53:33.435" v="8"/>
        <pc:sldMkLst>
          <pc:docMk/>
          <pc:sldMk cId="1611087421" sldId="273"/>
        </pc:sldMkLst>
      </pc:sldChg>
      <pc:sldChg chg="setBg">
        <pc:chgData name="Ljubica Bajić" userId="488eed32-d3cb-49ab-a907-8cf8a9b62ff2" providerId="ADAL" clId="{D93003FB-260A-491D-9193-0582567354D1}" dt="2026-11-04T09:35:47.154" v="6"/>
        <pc:sldMkLst>
          <pc:docMk/>
          <pc:sldMk cId="1112234104" sldId="274"/>
        </pc:sldMkLst>
      </pc:sldChg>
      <pc:sldChg chg="setBg">
        <pc:chgData name="Ljubica Bajić" userId="488eed32-d3cb-49ab-a907-8cf8a9b62ff2" providerId="ADAL" clId="{D93003FB-260A-491D-9193-0582567354D1}" dt="2026-11-04T10:00:49.524" v="9"/>
        <pc:sldMkLst>
          <pc:docMk/>
          <pc:sldMk cId="1854939203" sldId="279"/>
        </pc:sldMkLst>
      </pc:sldChg>
      <pc:sldChg chg="ord modTransition setBg">
        <pc:chgData name="Ljubica Bajić" userId="488eed32-d3cb-49ab-a907-8cf8a9b62ff2" providerId="ADAL" clId="{D93003FB-260A-491D-9193-0582567354D1}" dt="2026-11-04T15:25:55.205" v="230"/>
        <pc:sldMkLst>
          <pc:docMk/>
          <pc:sldMk cId="2586185275" sldId="279"/>
        </pc:sldMkLst>
      </pc:sldChg>
      <pc:sldChg chg="addSp modSp modTransition setBg">
        <pc:chgData name="Ljubica Bajić" userId="488eed32-d3cb-49ab-a907-8cf8a9b62ff2" providerId="ADAL" clId="{D93003FB-260A-491D-9193-0582567354D1}" dt="2026-11-04T15:25:55.205" v="230"/>
        <pc:sldMkLst>
          <pc:docMk/>
          <pc:sldMk cId="2175592986" sldId="280"/>
        </pc:sldMkLst>
        <pc:spChg chg="add mod">
          <ac:chgData name="Ljubica Bajić" userId="488eed32-d3cb-49ab-a907-8cf8a9b62ff2" providerId="ADAL" clId="{D93003FB-260A-491D-9193-0582567354D1}" dt="2026-11-04T12:29:43.558" v="15" actId="767"/>
          <ac:spMkLst>
            <pc:docMk/>
            <pc:sldMk cId="2175592986" sldId="280"/>
            <ac:spMk id="7" creationId="{70202679-BF89-AA01-10E4-1C9C9F99944D}"/>
          </ac:spMkLst>
        </pc:spChg>
      </pc:sldChg>
      <pc:sldChg chg="addSp modTransition">
        <pc:chgData name="Ljubica Bajić" userId="488eed32-d3cb-49ab-a907-8cf8a9b62ff2" providerId="ADAL" clId="{D93003FB-260A-491D-9193-0582567354D1}" dt="2026-11-04T15:25:55.205" v="230"/>
        <pc:sldMkLst>
          <pc:docMk/>
          <pc:sldMk cId="2027593541" sldId="281"/>
        </pc:sldMkLst>
        <pc:picChg chg="add">
          <ac:chgData name="Ljubica Bajić" userId="488eed32-d3cb-49ab-a907-8cf8a9b62ff2" providerId="ADAL" clId="{D93003FB-260A-491D-9193-0582567354D1}" dt="2026-11-04T12:38:30.973" v="17"/>
          <ac:picMkLst>
            <pc:docMk/>
            <pc:sldMk cId="2027593541" sldId="281"/>
            <ac:picMk id="7" creationId="{2119C59D-CED5-B6AE-82E1-A1667C624305}"/>
          </ac:picMkLst>
        </pc:picChg>
      </pc:sldChg>
      <pc:sldChg chg="addSp delSp modSp modTransition">
        <pc:chgData name="Ljubica Bajić" userId="488eed32-d3cb-49ab-a907-8cf8a9b62ff2" providerId="ADAL" clId="{D93003FB-260A-491D-9193-0582567354D1}" dt="2026-11-04T15:25:55.205" v="230"/>
        <pc:sldMkLst>
          <pc:docMk/>
          <pc:sldMk cId="3312749570" sldId="282"/>
        </pc:sldMkLst>
        <pc:picChg chg="add del mod">
          <ac:chgData name="Ljubica Bajić" userId="488eed32-d3cb-49ab-a907-8cf8a9b62ff2" providerId="ADAL" clId="{D93003FB-260A-491D-9193-0582567354D1}" dt="2026-11-04T12:50:49.714" v="27" actId="478"/>
          <ac:picMkLst>
            <pc:docMk/>
            <pc:sldMk cId="3312749570" sldId="282"/>
            <ac:picMk id="3" creationId="{13AFD575-34A9-5367-88DD-28DA8DDC6E85}"/>
          </ac:picMkLst>
        </pc:picChg>
        <pc:picChg chg="add del mod">
          <ac:chgData name="Ljubica Bajić" userId="488eed32-d3cb-49ab-a907-8cf8a9b62ff2" providerId="ADAL" clId="{D93003FB-260A-491D-9193-0582567354D1}" dt="2026-11-04T13:29:35.724" v="57" actId="14861"/>
          <ac:picMkLst>
            <pc:docMk/>
            <pc:sldMk cId="3312749570" sldId="282"/>
            <ac:picMk id="4" creationId="{9B36EFFF-EA12-5E9B-74E1-6F64C05BA19E}"/>
          </ac:picMkLst>
        </pc:picChg>
        <pc:picChg chg="add del mod">
          <ac:chgData name="Ljubica Bajić" userId="488eed32-d3cb-49ab-a907-8cf8a9b62ff2" providerId="ADAL" clId="{D93003FB-260A-491D-9193-0582567354D1}" dt="2026-11-04T13:29:35.724" v="57" actId="14861"/>
          <ac:picMkLst>
            <pc:docMk/>
            <pc:sldMk cId="3312749570" sldId="282"/>
            <ac:picMk id="5" creationId="{5E395823-68DA-2444-D371-FF25D23C19E7}"/>
          </ac:picMkLst>
        </pc:picChg>
        <pc:picChg chg="mod">
          <ac:chgData name="Ljubica Bajić" userId="488eed32-d3cb-49ab-a907-8cf8a9b62ff2" providerId="ADAL" clId="{D93003FB-260A-491D-9193-0582567354D1}" dt="2026-11-04T12:49:29.151" v="24" actId="408"/>
          <ac:picMkLst>
            <pc:docMk/>
            <pc:sldMk cId="3312749570" sldId="282"/>
            <ac:picMk id="6" creationId="{69A10A00-0B8E-1463-F45E-D2768C78F083}"/>
          </ac:picMkLst>
        </pc:picChg>
        <pc:picChg chg="mod">
          <ac:chgData name="Ljubica Bajić" userId="488eed32-d3cb-49ab-a907-8cf8a9b62ff2" providerId="ADAL" clId="{D93003FB-260A-491D-9193-0582567354D1}" dt="2026-11-04T13:29:35.724" v="57" actId="14861"/>
          <ac:picMkLst>
            <pc:docMk/>
            <pc:sldMk cId="3312749570" sldId="282"/>
            <ac:picMk id="9" creationId="{A32CF3BD-664A-1CBA-A3A8-D05E16B0CD2C}"/>
          </ac:picMkLst>
        </pc:picChg>
      </pc:sldChg>
      <pc:sldChg chg="addSp delSp modTransition">
        <pc:chgData name="Ljubica Bajić" userId="488eed32-d3cb-49ab-a907-8cf8a9b62ff2" providerId="ADAL" clId="{D93003FB-260A-491D-9193-0582567354D1}" dt="2026-11-04T15:25:55.205" v="230"/>
        <pc:sldMkLst>
          <pc:docMk/>
          <pc:sldMk cId="3805875419" sldId="283"/>
        </pc:sldMkLst>
        <pc:picChg chg="del">
          <ac:chgData name="Ljubica Bajić" userId="488eed32-d3cb-49ab-a907-8cf8a9b62ff2" providerId="ADAL" clId="{D93003FB-260A-491D-9193-0582567354D1}" dt="2026-11-04T12:53:37.183" v="32" actId="478"/>
          <ac:picMkLst>
            <pc:docMk/>
            <pc:sldMk cId="3805875419" sldId="283"/>
            <ac:picMk id="4" creationId="{0861FE20-D968-195B-5329-5994B4F07D89}"/>
          </ac:picMkLst>
        </pc:picChg>
        <pc:picChg chg="add">
          <ac:chgData name="Ljubica Bajić" userId="488eed32-d3cb-49ab-a907-8cf8a9b62ff2" providerId="ADAL" clId="{D93003FB-260A-491D-9193-0582567354D1}" dt="2026-11-04T12:55:36.772" v="33"/>
          <ac:picMkLst>
            <pc:docMk/>
            <pc:sldMk cId="3805875419" sldId="283"/>
            <ac:picMk id="6" creationId="{649A5F58-F08F-5619-7BF3-C0945394EB39}"/>
          </ac:picMkLst>
        </pc:picChg>
        <pc:picChg chg="add">
          <ac:chgData name="Ljubica Bajić" userId="488eed32-d3cb-49ab-a907-8cf8a9b62ff2" providerId="ADAL" clId="{D93003FB-260A-491D-9193-0582567354D1}" dt="2026-11-04T13:05:16.611" v="34"/>
          <ac:picMkLst>
            <pc:docMk/>
            <pc:sldMk cId="3805875419" sldId="283"/>
            <ac:picMk id="7" creationId="{03C9C29A-E9A8-0627-5651-AC8B670D6F36}"/>
          </ac:picMkLst>
        </pc:picChg>
      </pc:sldChg>
      <pc:sldChg chg="modTransition">
        <pc:chgData name="Ljubica Bajić" userId="488eed32-d3cb-49ab-a907-8cf8a9b62ff2" providerId="ADAL" clId="{D93003FB-260A-491D-9193-0582567354D1}" dt="2026-11-04T15:25:55.205" v="230"/>
        <pc:sldMkLst>
          <pc:docMk/>
          <pc:sldMk cId="1162954178" sldId="284"/>
        </pc:sldMkLst>
      </pc:sldChg>
      <pc:sldChg chg="modSp">
        <pc:chgData name="Ljubica Bajić" userId="488eed32-d3cb-49ab-a907-8cf8a9b62ff2" providerId="ADAL" clId="{D93003FB-260A-491D-9193-0582567354D1}" dt="2026-11-04T13:33:56.441" v="62"/>
        <pc:sldMkLst>
          <pc:docMk/>
          <pc:sldMk cId="2040599343" sldId="285"/>
        </pc:sldMkLst>
        <pc:spChg chg="mod">
          <ac:chgData name="Ljubica Bajić" userId="488eed32-d3cb-49ab-a907-8cf8a9b62ff2" providerId="ADAL" clId="{D93003FB-260A-491D-9193-0582567354D1}" dt="2026-11-04T13:33:43.955" v="61"/>
          <ac:spMkLst>
            <pc:docMk/>
            <pc:sldMk cId="2040599343" sldId="285"/>
            <ac:spMk id="4" creationId="{B06BD530-C557-12CB-23A8-50FE77AB134C}"/>
          </ac:spMkLst>
        </pc:spChg>
        <pc:spChg chg="mod">
          <ac:chgData name="Ljubica Bajić" userId="488eed32-d3cb-49ab-a907-8cf8a9b62ff2" providerId="ADAL" clId="{D93003FB-260A-491D-9193-0582567354D1}" dt="2026-11-04T13:33:56.441" v="62"/>
          <ac:spMkLst>
            <pc:docMk/>
            <pc:sldMk cId="2040599343" sldId="285"/>
            <ac:spMk id="10" creationId="{3D8E9C91-74EE-B0F7-4082-3E8C3729530B}"/>
          </ac:spMkLst>
        </pc:spChg>
      </pc:sldChg>
      <pc:sldChg chg="modSp modTransition">
        <pc:chgData name="Ljubica Bajić" userId="488eed32-d3cb-49ab-a907-8cf8a9b62ff2" providerId="ADAL" clId="{D93003FB-260A-491D-9193-0582567354D1}" dt="2026-11-04T15:25:55.205" v="230"/>
        <pc:sldMkLst>
          <pc:docMk/>
          <pc:sldMk cId="3559651794" sldId="286"/>
        </pc:sldMkLst>
        <pc:graphicFrameChg chg="mod">
          <ac:chgData name="Ljubica Bajić" userId="488eed32-d3cb-49ab-a907-8cf8a9b62ff2" providerId="ADAL" clId="{D93003FB-260A-491D-9193-0582567354D1}" dt="2026-11-04T13:39:24.420" v="79" actId="14861"/>
          <ac:graphicFrameMkLst>
            <pc:docMk/>
            <pc:sldMk cId="3559651794" sldId="286"/>
            <ac:graphicFrameMk id="2" creationId="{45BDFDAA-DD6B-3BC1-7635-93C01E9FB87F}"/>
          </ac:graphicFrameMkLst>
        </pc:graphicFrameChg>
      </pc:sldChg>
      <pc:sldChg chg="modSp ord">
        <pc:chgData name="Ljubica Bajić" userId="488eed32-d3cb-49ab-a907-8cf8a9b62ff2" providerId="ADAL" clId="{D93003FB-260A-491D-9193-0582567354D1}" dt="2026-11-04T13:52:11.711" v="101"/>
        <pc:sldMkLst>
          <pc:docMk/>
          <pc:sldMk cId="7377714" sldId="288"/>
        </pc:sldMkLst>
        <pc:spChg chg="mod">
          <ac:chgData name="Ljubica Bajić" userId="488eed32-d3cb-49ab-a907-8cf8a9b62ff2" providerId="ADAL" clId="{D93003FB-260A-491D-9193-0582567354D1}" dt="2026-11-04T13:49:46.797" v="100"/>
          <ac:spMkLst>
            <pc:docMk/>
            <pc:sldMk cId="7377714" sldId="288"/>
            <ac:spMk id="10" creationId="{F7E62C21-29E4-E06A-5F38-5AD4F1010F2E}"/>
          </ac:spMkLst>
        </pc:spChg>
        <pc:graphicFrameChg chg="mod">
          <ac:chgData name="Ljubica Bajić" userId="488eed32-d3cb-49ab-a907-8cf8a9b62ff2" providerId="ADAL" clId="{D93003FB-260A-491D-9193-0582567354D1}" dt="2026-11-04T13:52:11.711" v="101"/>
          <ac:graphicFrameMkLst>
            <pc:docMk/>
            <pc:sldMk cId="7377714" sldId="288"/>
            <ac:graphicFrameMk id="2" creationId="{98ABB7F5-42E3-E933-84EF-CBFE43C76E76}"/>
          </ac:graphicFrameMkLst>
        </pc:graphicFrameChg>
      </pc:sldChg>
      <pc:sldChg chg="modSp modTransition">
        <pc:chgData name="Ljubica Bajić" userId="488eed32-d3cb-49ab-a907-8cf8a9b62ff2" providerId="ADAL" clId="{D93003FB-260A-491D-9193-0582567354D1}" dt="2026-11-04T15:25:55.205" v="230"/>
        <pc:sldMkLst>
          <pc:docMk/>
          <pc:sldMk cId="1117472765" sldId="289"/>
        </pc:sldMkLst>
        <pc:graphicFrameChg chg="mod">
          <ac:chgData name="Ljubica Bajić" userId="488eed32-d3cb-49ab-a907-8cf8a9b62ff2" providerId="ADAL" clId="{D93003FB-260A-491D-9193-0582567354D1}" dt="2026-11-04T13:55:53.334" v="104" actId="14861"/>
          <ac:graphicFrameMkLst>
            <pc:docMk/>
            <pc:sldMk cId="1117472765" sldId="289"/>
            <ac:graphicFrameMk id="2" creationId="{84D4EA2E-D924-82B0-7DC0-774AC7E89AC5}"/>
          </ac:graphicFrameMkLst>
        </pc:graphicFrameChg>
      </pc:sldChg>
      <pc:sldChg chg="addSp delSp modSp modTransition">
        <pc:chgData name="Ljubica Bajić" userId="488eed32-d3cb-49ab-a907-8cf8a9b62ff2" providerId="ADAL" clId="{D93003FB-260A-491D-9193-0582567354D1}" dt="2026-11-04T15:38:33.831" v="242"/>
        <pc:sldMkLst>
          <pc:docMk/>
          <pc:sldMk cId="3793145742" sldId="290"/>
        </pc:sldMkLst>
        <pc:spChg chg="mod">
          <ac:chgData name="Ljubica Bajić" userId="488eed32-d3cb-49ab-a907-8cf8a9b62ff2" providerId="ADAL" clId="{D93003FB-260A-491D-9193-0582567354D1}" dt="2026-11-04T14:42:26.951" v="135" actId="14861"/>
          <ac:spMkLst>
            <pc:docMk/>
            <pc:sldMk cId="3793145742" sldId="290"/>
            <ac:spMk id="2" creationId="{1129B919-2A68-4163-E3FA-8F398165FDC4}"/>
          </ac:spMkLst>
        </pc:spChg>
        <pc:spChg chg="mod">
          <ac:chgData name="Ljubica Bajić" userId="488eed32-d3cb-49ab-a907-8cf8a9b62ff2" providerId="ADAL" clId="{D93003FB-260A-491D-9193-0582567354D1}" dt="2026-11-04T14:42:26.951" v="135" actId="14861"/>
          <ac:spMkLst>
            <pc:docMk/>
            <pc:sldMk cId="3793145742" sldId="290"/>
            <ac:spMk id="6" creationId="{BB07CC90-AC21-6762-555A-5C6BDA75DDA1}"/>
          </ac:spMkLst>
        </pc:spChg>
        <pc:grpChg chg="del">
          <ac:chgData name="Ljubica Bajić" userId="488eed32-d3cb-49ab-a907-8cf8a9b62ff2" providerId="ADAL" clId="{D93003FB-260A-491D-9193-0582567354D1}" dt="2026-11-04T14:28:38.197" v="122" actId="165"/>
          <ac:grpSpMkLst>
            <pc:docMk/>
            <pc:sldMk cId="3793145742" sldId="290"/>
            <ac:grpSpMk id="17" creationId="{277CC592-48AB-5966-7612-C751AEE022ED}"/>
          </ac:grpSpMkLst>
        </pc:grpChg>
        <pc:picChg chg="add">
          <ac:chgData name="Ljubica Bajić" userId="488eed32-d3cb-49ab-a907-8cf8a9b62ff2" providerId="ADAL" clId="{D93003FB-260A-491D-9193-0582567354D1}" dt="2026-11-04T14:36:33.102" v="128"/>
          <ac:picMkLst>
            <pc:docMk/>
            <pc:sldMk cId="3793145742" sldId="290"/>
            <ac:picMk id="4" creationId="{00A99190-EC12-CFE4-98F5-BBEB8032695E}"/>
          </ac:picMkLst>
        </pc:picChg>
        <pc:picChg chg="add mod">
          <ac:chgData name="Ljubica Bajić" userId="488eed32-d3cb-49ab-a907-8cf8a9b62ff2" providerId="ADAL" clId="{D93003FB-260A-491D-9193-0582567354D1}" dt="2026-11-04T14:37:04.624" v="130"/>
          <ac:picMkLst>
            <pc:docMk/>
            <pc:sldMk cId="3793145742" sldId="290"/>
            <ac:picMk id="7" creationId="{AF28DF98-382C-B2E8-081D-858645ED8CCA}"/>
          </ac:picMkLst>
        </pc:picChg>
        <pc:picChg chg="add mod">
          <ac:chgData name="Ljubica Bajić" userId="488eed32-d3cb-49ab-a907-8cf8a9b62ff2" providerId="ADAL" clId="{D93003FB-260A-491D-9193-0582567354D1}" dt="2026-11-04T14:40:45.499" v="132"/>
          <ac:picMkLst>
            <pc:docMk/>
            <pc:sldMk cId="3793145742" sldId="290"/>
            <ac:picMk id="9" creationId="{DBDA818B-4C2F-6887-C56B-56AD19BA7BDF}"/>
          </ac:picMkLst>
        </pc:picChg>
        <pc:picChg chg="add mod">
          <ac:chgData name="Ljubica Bajić" userId="488eed32-d3cb-49ab-a907-8cf8a9b62ff2" providerId="ADAL" clId="{D93003FB-260A-491D-9193-0582567354D1}" dt="2026-11-04T14:41:10.788" v="134"/>
          <ac:picMkLst>
            <pc:docMk/>
            <pc:sldMk cId="3793145742" sldId="290"/>
            <ac:picMk id="11" creationId="{8A562CC1-1C0D-6323-F5C6-DDF32A7B943C}"/>
          </ac:picMkLst>
        </pc:picChg>
        <pc:picChg chg="mod topLvl">
          <ac:chgData name="Ljubica Bajić" userId="488eed32-d3cb-49ab-a907-8cf8a9b62ff2" providerId="ADAL" clId="{D93003FB-260A-491D-9193-0582567354D1}" dt="2026-11-04T14:28:38.197" v="122" actId="165"/>
          <ac:picMkLst>
            <pc:docMk/>
            <pc:sldMk cId="3793145742" sldId="290"/>
            <ac:picMk id="12" creationId="{B0325EA7-20EF-5563-2C05-BC66FFB4D755}"/>
          </ac:picMkLst>
        </pc:picChg>
        <pc:picChg chg="mod topLvl">
          <ac:chgData name="Ljubica Bajić" userId="488eed32-d3cb-49ab-a907-8cf8a9b62ff2" providerId="ADAL" clId="{D93003FB-260A-491D-9193-0582567354D1}" dt="2026-11-04T14:28:38.197" v="122" actId="165"/>
          <ac:picMkLst>
            <pc:docMk/>
            <pc:sldMk cId="3793145742" sldId="290"/>
            <ac:picMk id="14" creationId="{2C263725-C003-38D7-B447-51037B8387C8}"/>
          </ac:picMkLst>
        </pc:picChg>
        <pc:picChg chg="add mod">
          <ac:chgData name="Ljubica Bajić" userId="488eed32-d3cb-49ab-a907-8cf8a9b62ff2" providerId="ADAL" clId="{D93003FB-260A-491D-9193-0582567354D1}" dt="2026-11-04T15:38:33.831" v="242"/>
          <ac:picMkLst>
            <pc:docMk/>
            <pc:sldMk cId="3793145742" sldId="290"/>
            <ac:picMk id="15" creationId="{8853A184-772A-9F69-CACE-48E53E6A18D2}"/>
          </ac:picMkLst>
        </pc:picChg>
        <pc:picChg chg="mod">
          <ac:chgData name="Ljubica Bajić" userId="488eed32-d3cb-49ab-a907-8cf8a9b62ff2" providerId="ADAL" clId="{D93003FB-260A-491D-9193-0582567354D1}" dt="2026-11-04T14:43:01.721" v="139" actId="1076"/>
          <ac:picMkLst>
            <pc:docMk/>
            <pc:sldMk cId="3793145742" sldId="290"/>
            <ac:picMk id="16" creationId="{328D7FA6-AA52-66FB-3FC1-66DC67F25CB4}"/>
          </ac:picMkLst>
        </pc:picChg>
        <pc:picChg chg="mod">
          <ac:chgData name="Ljubica Bajić" userId="488eed32-d3cb-49ab-a907-8cf8a9b62ff2" providerId="ADAL" clId="{D93003FB-260A-491D-9193-0582567354D1}" dt="2026-11-04T14:29:57.627" v="123"/>
          <ac:picMkLst>
            <pc:docMk/>
            <pc:sldMk cId="3793145742" sldId="290"/>
            <ac:picMk id="19" creationId="{62AC2552-63F9-FA13-5A4C-8AB096161444}"/>
          </ac:picMkLst>
        </pc:picChg>
        <pc:picChg chg="add mod">
          <ac:chgData name="Ljubica Bajić" userId="488eed32-d3cb-49ab-a907-8cf8a9b62ff2" providerId="ADAL" clId="{D93003FB-260A-491D-9193-0582567354D1}" dt="2026-11-04T15:38:08.737" v="241"/>
          <ac:picMkLst>
            <pc:docMk/>
            <pc:sldMk cId="3793145742" sldId="290"/>
            <ac:picMk id="20" creationId="{055E20E3-30C1-92C9-E70D-9F82DFB08DC6}"/>
          </ac:picMkLst>
        </pc:picChg>
        <pc:picChg chg="add mod">
          <ac:chgData name="Ljubica Bajić" userId="488eed32-d3cb-49ab-a907-8cf8a9b62ff2" providerId="ADAL" clId="{D93003FB-260A-491D-9193-0582567354D1}" dt="2026-11-04T15:37:51.619" v="240"/>
          <ac:picMkLst>
            <pc:docMk/>
            <pc:sldMk cId="3793145742" sldId="290"/>
            <ac:picMk id="22" creationId="{69F4F1D8-70F0-A857-86F8-FD3E9FAAA680}"/>
          </ac:picMkLst>
        </pc:picChg>
        <pc:picChg chg="add mod">
          <ac:chgData name="Ljubica Bajić" userId="488eed32-d3cb-49ab-a907-8cf8a9b62ff2" providerId="ADAL" clId="{D93003FB-260A-491D-9193-0582567354D1}" dt="2026-11-04T15:37:34.909" v="239"/>
          <ac:picMkLst>
            <pc:docMk/>
            <pc:sldMk cId="3793145742" sldId="290"/>
            <ac:picMk id="24" creationId="{03C75C23-EAD8-6B4B-CDF5-49C8EA9E9B5E}"/>
          </ac:picMkLst>
        </pc:picChg>
        <pc:picChg chg="add mod">
          <ac:chgData name="Ljubica Bajić" userId="488eed32-d3cb-49ab-a907-8cf8a9b62ff2" providerId="ADAL" clId="{D93003FB-260A-491D-9193-0582567354D1}" dt="2026-11-04T15:37:16.335" v="238"/>
          <ac:picMkLst>
            <pc:docMk/>
            <pc:sldMk cId="3793145742" sldId="290"/>
            <ac:picMk id="26" creationId="{9398E473-2874-9490-1A55-8FC15205E447}"/>
          </ac:picMkLst>
        </pc:picChg>
        <pc:picChg chg="add mod">
          <ac:chgData name="Ljubica Bajić" userId="488eed32-d3cb-49ab-a907-8cf8a9b62ff2" providerId="ADAL" clId="{D93003FB-260A-491D-9193-0582567354D1}" dt="2026-11-04T15:36:42.333" v="237"/>
          <ac:picMkLst>
            <pc:docMk/>
            <pc:sldMk cId="3793145742" sldId="290"/>
            <ac:picMk id="28" creationId="{E6505B9E-B908-B502-6C41-37B3D7E31FA0}"/>
          </ac:picMkLst>
        </pc:picChg>
        <pc:picChg chg="add mod">
          <ac:chgData name="Ljubica Bajić" userId="488eed32-d3cb-49ab-a907-8cf8a9b62ff2" providerId="ADAL" clId="{D93003FB-260A-491D-9193-0582567354D1}" dt="2026-11-04T15:36:24.560" v="236"/>
          <ac:picMkLst>
            <pc:docMk/>
            <pc:sldMk cId="3793145742" sldId="290"/>
            <ac:picMk id="30" creationId="{ACC1F8DB-D5B9-55E2-E2CE-8D1A48D7BC93}"/>
          </ac:picMkLst>
        </pc:picChg>
        <pc:picChg chg="add mod">
          <ac:chgData name="Ljubica Bajić" userId="488eed32-d3cb-49ab-a907-8cf8a9b62ff2" providerId="ADAL" clId="{D93003FB-260A-491D-9193-0582567354D1}" dt="2026-11-04T15:35:53.498" v="235"/>
          <ac:picMkLst>
            <pc:docMk/>
            <pc:sldMk cId="3793145742" sldId="290"/>
            <ac:picMk id="32" creationId="{35220E36-145A-9EEA-797A-C2E1AA902036}"/>
          </ac:picMkLst>
        </pc:picChg>
        <pc:picChg chg="add mod">
          <ac:chgData name="Ljubica Bajić" userId="488eed32-d3cb-49ab-a907-8cf8a9b62ff2" providerId="ADAL" clId="{D93003FB-260A-491D-9193-0582567354D1}" dt="2026-11-04T15:35:34.065" v="233"/>
          <ac:picMkLst>
            <pc:docMk/>
            <pc:sldMk cId="3793145742" sldId="290"/>
            <ac:picMk id="34" creationId="{6D340D35-7CC0-276E-B23A-917108445548}"/>
          </ac:picMkLst>
        </pc:picChg>
        <pc:picChg chg="add mod">
          <ac:chgData name="Ljubica Bajić" userId="488eed32-d3cb-49ab-a907-8cf8a9b62ff2" providerId="ADAL" clId="{D93003FB-260A-491D-9193-0582567354D1}" dt="2026-11-04T15:35:15.131" v="232"/>
          <ac:picMkLst>
            <pc:docMk/>
            <pc:sldMk cId="3793145742" sldId="290"/>
            <ac:picMk id="36" creationId="{A305E4EB-5E63-843C-4AF9-68B2F27BAFB1}"/>
          </ac:picMkLst>
        </pc:picChg>
      </pc:sldChg>
      <pc:sldChg chg="addSp delSp modSp modTransition">
        <pc:chgData name="Ljubica Bajić" userId="488eed32-d3cb-49ab-a907-8cf8a9b62ff2" providerId="ADAL" clId="{D93003FB-260A-491D-9193-0582567354D1}" dt="2026-11-04T15:25:55.205" v="230"/>
        <pc:sldMkLst>
          <pc:docMk/>
          <pc:sldMk cId="1636705792" sldId="291"/>
        </pc:sldMkLst>
        <pc:spChg chg="del">
          <ac:chgData name="Ljubica Bajić" userId="488eed32-d3cb-49ab-a907-8cf8a9b62ff2" providerId="ADAL" clId="{D93003FB-260A-491D-9193-0582567354D1}" dt="2026-11-04T14:46:31.677" v="140"/>
          <ac:spMkLst>
            <pc:docMk/>
            <pc:sldMk cId="1636705792" sldId="291"/>
            <ac:spMk id="10" creationId="{8223FEA1-1E7C-553A-2902-70B442A496CA}"/>
          </ac:spMkLst>
        </pc:spChg>
        <pc:spChg chg="add mod">
          <ac:chgData name="Ljubica Bajić" userId="488eed32-d3cb-49ab-a907-8cf8a9b62ff2" providerId="ADAL" clId="{D93003FB-260A-491D-9193-0582567354D1}" dt="2026-11-04T15:01:36.507" v="144"/>
          <ac:spMkLst>
            <pc:docMk/>
            <pc:sldMk cId="1636705792" sldId="291"/>
            <ac:spMk id="24" creationId="{C292A8EC-189B-971E-3DF9-39D87BC8FA56}"/>
          </ac:spMkLst>
        </pc:spChg>
        <pc:spChg chg="add mod">
          <ac:chgData name="Ljubica Bajić" userId="488eed32-d3cb-49ab-a907-8cf8a9b62ff2" providerId="ADAL" clId="{D93003FB-260A-491D-9193-0582567354D1}" dt="2026-11-04T15:02:18.543" v="147"/>
          <ac:spMkLst>
            <pc:docMk/>
            <pc:sldMk cId="1636705792" sldId="291"/>
            <ac:spMk id="25" creationId="{500B1181-5C8E-0797-378F-29E5BE968591}"/>
          </ac:spMkLst>
        </pc:spChg>
        <pc:spChg chg="add mod">
          <ac:chgData name="Ljubica Bajić" userId="488eed32-d3cb-49ab-a907-8cf8a9b62ff2" providerId="ADAL" clId="{D93003FB-260A-491D-9193-0582567354D1}" dt="2026-11-04T15:06:23.116" v="149"/>
          <ac:spMkLst>
            <pc:docMk/>
            <pc:sldMk cId="1636705792" sldId="291"/>
            <ac:spMk id="26" creationId="{FE8F5379-58C0-7721-6499-7C32C90BAAE4}"/>
          </ac:spMkLst>
        </pc:spChg>
        <pc:spChg chg="add mod">
          <ac:chgData name="Ljubica Bajić" userId="488eed32-d3cb-49ab-a907-8cf8a9b62ff2" providerId="ADAL" clId="{D93003FB-260A-491D-9193-0582567354D1}" dt="2026-11-04T15:08:45.764" v="151"/>
          <ac:spMkLst>
            <pc:docMk/>
            <pc:sldMk cId="1636705792" sldId="291"/>
            <ac:spMk id="27" creationId="{A5D4806E-1939-202F-2FC3-CD021C91589D}"/>
          </ac:spMkLst>
        </pc:spChg>
        <pc:spChg chg="add mod">
          <ac:chgData name="Ljubica Bajić" userId="488eed32-d3cb-49ab-a907-8cf8a9b62ff2" providerId="ADAL" clId="{D93003FB-260A-491D-9193-0582567354D1}" dt="2026-11-04T15:09:36.036" v="152"/>
          <ac:spMkLst>
            <pc:docMk/>
            <pc:sldMk cId="1636705792" sldId="291"/>
            <ac:spMk id="28" creationId="{A454CB1A-F603-1532-CB7C-7331C7884C2A}"/>
          </ac:spMkLst>
        </pc:spChg>
        <pc:picChg chg="add">
          <ac:chgData name="Ljubica Bajić" userId="488eed32-d3cb-49ab-a907-8cf8a9b62ff2" providerId="ADAL" clId="{D93003FB-260A-491D-9193-0582567354D1}" dt="2026-11-04T14:58:09.773" v="141"/>
          <ac:picMkLst>
            <pc:docMk/>
            <pc:sldMk cId="1636705792" sldId="291"/>
            <ac:picMk id="15" creationId="{01F7E6AC-2063-BEB4-9A04-A9FD76FF1673}"/>
          </ac:picMkLst>
        </pc:picChg>
        <pc:picChg chg="add">
          <ac:chgData name="Ljubica Bajić" userId="488eed32-d3cb-49ab-a907-8cf8a9b62ff2" providerId="ADAL" clId="{D93003FB-260A-491D-9193-0582567354D1}" dt="2026-11-04T14:58:09.773" v="141"/>
          <ac:picMkLst>
            <pc:docMk/>
            <pc:sldMk cId="1636705792" sldId="291"/>
            <ac:picMk id="17" creationId="{FEB5DF50-5E74-0B82-CA36-AF94358037DC}"/>
          </ac:picMkLst>
        </pc:picChg>
        <pc:picChg chg="add">
          <ac:chgData name="Ljubica Bajić" userId="488eed32-d3cb-49ab-a907-8cf8a9b62ff2" providerId="ADAL" clId="{D93003FB-260A-491D-9193-0582567354D1}" dt="2026-11-04T14:58:09.773" v="141"/>
          <ac:picMkLst>
            <pc:docMk/>
            <pc:sldMk cId="1636705792" sldId="291"/>
            <ac:picMk id="19" creationId="{6903C485-E70D-58C7-9850-A63B2F6014C6}"/>
          </ac:picMkLst>
        </pc:picChg>
        <pc:picChg chg="add">
          <ac:chgData name="Ljubica Bajić" userId="488eed32-d3cb-49ab-a907-8cf8a9b62ff2" providerId="ADAL" clId="{D93003FB-260A-491D-9193-0582567354D1}" dt="2026-11-04T14:58:09.773" v="141"/>
          <ac:picMkLst>
            <pc:docMk/>
            <pc:sldMk cId="1636705792" sldId="291"/>
            <ac:picMk id="21" creationId="{6A2469C4-966E-7F39-CC28-1DF4C691F1D6}"/>
          </ac:picMkLst>
        </pc:picChg>
        <pc:picChg chg="add">
          <ac:chgData name="Ljubica Bajić" userId="488eed32-d3cb-49ab-a907-8cf8a9b62ff2" providerId="ADAL" clId="{D93003FB-260A-491D-9193-0582567354D1}" dt="2026-11-04T15:00:28.681" v="142"/>
          <ac:picMkLst>
            <pc:docMk/>
            <pc:sldMk cId="1636705792" sldId="291"/>
            <ac:picMk id="23" creationId="{F787B238-F36D-426D-81D1-B0E9043EBC8B}"/>
          </ac:picMkLst>
        </pc:picChg>
      </pc:sldChg>
      <pc:sldMasterChg chg="modTransition modSldLayout">
        <pc:chgData name="Ljubica Bajić" userId="488eed32-d3cb-49ab-a907-8cf8a9b62ff2" providerId="ADAL" clId="{D93003FB-260A-491D-9193-0582567354D1}" dt="2026-11-04T15:25:55.205" v="230"/>
        <pc:sldMasterMkLst>
          <pc:docMk/>
          <pc:sldMasterMk cId="4151264459" sldId="2147483648"/>
        </pc:sldMasterMkLst>
        <pc:sldLayoutChg chg="modTransition">
          <pc:chgData name="Ljubica Bajić" userId="488eed32-d3cb-49ab-a907-8cf8a9b62ff2" providerId="ADAL" clId="{D93003FB-260A-491D-9193-0582567354D1}" dt="2026-11-04T15:25:55.205" v="230"/>
          <pc:sldLayoutMkLst>
            <pc:docMk/>
            <pc:sldMasterMk cId="4151264459" sldId="2147483648"/>
            <pc:sldLayoutMk cId="1191149215" sldId="2147483649"/>
          </pc:sldLayoutMkLst>
        </pc:sldLayoutChg>
        <pc:sldLayoutChg chg="modTransition">
          <pc:chgData name="Ljubica Bajić" userId="488eed32-d3cb-49ab-a907-8cf8a9b62ff2" providerId="ADAL" clId="{D93003FB-260A-491D-9193-0582567354D1}" dt="2026-11-04T15:25:55.205" v="230"/>
          <pc:sldLayoutMkLst>
            <pc:docMk/>
            <pc:sldMasterMk cId="4151264459" sldId="2147483648"/>
            <pc:sldLayoutMk cId="1248353920" sldId="2147483650"/>
          </pc:sldLayoutMkLst>
        </pc:sldLayoutChg>
        <pc:sldLayoutChg chg="modTransition">
          <pc:chgData name="Ljubica Bajić" userId="488eed32-d3cb-49ab-a907-8cf8a9b62ff2" providerId="ADAL" clId="{D93003FB-260A-491D-9193-0582567354D1}" dt="2026-11-04T15:25:55.205" v="230"/>
          <pc:sldLayoutMkLst>
            <pc:docMk/>
            <pc:sldMasterMk cId="4151264459" sldId="2147483648"/>
            <pc:sldLayoutMk cId="2954143050" sldId="2147483651"/>
          </pc:sldLayoutMkLst>
        </pc:sldLayoutChg>
        <pc:sldLayoutChg chg="modTransition">
          <pc:chgData name="Ljubica Bajić" userId="488eed32-d3cb-49ab-a907-8cf8a9b62ff2" providerId="ADAL" clId="{D93003FB-260A-491D-9193-0582567354D1}" dt="2026-11-04T15:25:55.205" v="230"/>
          <pc:sldLayoutMkLst>
            <pc:docMk/>
            <pc:sldMasterMk cId="4151264459" sldId="2147483648"/>
            <pc:sldLayoutMk cId="1022005628" sldId="2147483652"/>
          </pc:sldLayoutMkLst>
        </pc:sldLayoutChg>
        <pc:sldLayoutChg chg="modTransition">
          <pc:chgData name="Ljubica Bajić" userId="488eed32-d3cb-49ab-a907-8cf8a9b62ff2" providerId="ADAL" clId="{D93003FB-260A-491D-9193-0582567354D1}" dt="2026-11-04T15:25:55.205" v="230"/>
          <pc:sldLayoutMkLst>
            <pc:docMk/>
            <pc:sldMasterMk cId="4151264459" sldId="2147483648"/>
            <pc:sldLayoutMk cId="3000699378" sldId="2147483653"/>
          </pc:sldLayoutMkLst>
        </pc:sldLayoutChg>
        <pc:sldLayoutChg chg="modTransition">
          <pc:chgData name="Ljubica Bajić" userId="488eed32-d3cb-49ab-a907-8cf8a9b62ff2" providerId="ADAL" clId="{D93003FB-260A-491D-9193-0582567354D1}" dt="2026-11-04T15:25:55.205" v="230"/>
          <pc:sldLayoutMkLst>
            <pc:docMk/>
            <pc:sldMasterMk cId="4151264459" sldId="2147483648"/>
            <pc:sldLayoutMk cId="1380176317" sldId="2147483654"/>
          </pc:sldLayoutMkLst>
        </pc:sldLayoutChg>
        <pc:sldLayoutChg chg="modTransition">
          <pc:chgData name="Ljubica Bajić" userId="488eed32-d3cb-49ab-a907-8cf8a9b62ff2" providerId="ADAL" clId="{D93003FB-260A-491D-9193-0582567354D1}" dt="2026-11-04T15:25:55.205" v="230"/>
          <pc:sldLayoutMkLst>
            <pc:docMk/>
            <pc:sldMasterMk cId="4151264459" sldId="2147483648"/>
            <pc:sldLayoutMk cId="2537270989" sldId="2147483655"/>
          </pc:sldLayoutMkLst>
        </pc:sldLayoutChg>
        <pc:sldLayoutChg chg="modTransition">
          <pc:chgData name="Ljubica Bajić" userId="488eed32-d3cb-49ab-a907-8cf8a9b62ff2" providerId="ADAL" clId="{D93003FB-260A-491D-9193-0582567354D1}" dt="2026-11-04T15:25:55.205" v="230"/>
          <pc:sldLayoutMkLst>
            <pc:docMk/>
            <pc:sldMasterMk cId="4151264459" sldId="2147483648"/>
            <pc:sldLayoutMk cId="3111103003" sldId="2147483656"/>
          </pc:sldLayoutMkLst>
        </pc:sldLayoutChg>
        <pc:sldLayoutChg chg="modTransition">
          <pc:chgData name="Ljubica Bajić" userId="488eed32-d3cb-49ab-a907-8cf8a9b62ff2" providerId="ADAL" clId="{D93003FB-260A-491D-9193-0582567354D1}" dt="2026-11-04T15:25:55.205" v="230"/>
          <pc:sldLayoutMkLst>
            <pc:docMk/>
            <pc:sldMasterMk cId="4151264459" sldId="2147483648"/>
            <pc:sldLayoutMk cId="2788123760" sldId="2147483657"/>
          </pc:sldLayoutMkLst>
        </pc:sldLayoutChg>
        <pc:sldLayoutChg chg="modTransition">
          <pc:chgData name="Ljubica Bajić" userId="488eed32-d3cb-49ab-a907-8cf8a9b62ff2" providerId="ADAL" clId="{D93003FB-260A-491D-9193-0582567354D1}" dt="2026-11-04T15:25:55.205" v="230"/>
          <pc:sldLayoutMkLst>
            <pc:docMk/>
            <pc:sldMasterMk cId="4151264459" sldId="2147483648"/>
            <pc:sldLayoutMk cId="3349948049" sldId="2147483658"/>
          </pc:sldLayoutMkLst>
        </pc:sldLayoutChg>
        <pc:sldLayoutChg chg="modTransition">
          <pc:chgData name="Ljubica Bajić" userId="488eed32-d3cb-49ab-a907-8cf8a9b62ff2" providerId="ADAL" clId="{D93003FB-260A-491D-9193-0582567354D1}" dt="2026-11-04T15:25:55.205" v="230"/>
          <pc:sldLayoutMkLst>
            <pc:docMk/>
            <pc:sldMasterMk cId="4151264459" sldId="2147483648"/>
            <pc:sldLayoutMk cId="1138615856" sldId="2147483659"/>
          </pc:sldLayoutMkLst>
        </pc:sldLayoutChg>
      </pc:sldMasterChg>
    </pc:docChg>
  </pc:docChgLst>
  <pc:docChgLst>
    <pc:chgData name="Ljubica Bajić" userId="488eed32-d3cb-49ab-a907-8cf8a9b62ff2" providerId="ADAL" clId="{C6C5083C-86B9-4FFD-817F-DE0798148E06}"/>
    <pc:docChg chg="undo custSel addSld delSld modSld sldOrd">
      <pc:chgData name="Ljubica Bajić" userId="488eed32-d3cb-49ab-a907-8cf8a9b62ff2" providerId="ADAL" clId="{C6C5083C-86B9-4FFD-817F-DE0798148E06}" dt="2026-11-03T23:54:31.121" v="913"/>
      <pc:docMkLst>
        <pc:docMk/>
      </pc:docMkLst>
      <pc:sldChg chg="addSp delSp modSp del mod setBg">
        <pc:chgData name="Ljubica Bajić" userId="488eed32-d3cb-49ab-a907-8cf8a9b62ff2" providerId="ADAL" clId="{C6C5083C-86B9-4FFD-817F-DE0798148E06}" dt="2026-11-03T23:29:19.017" v="520" actId="47"/>
        <pc:sldMkLst>
          <pc:docMk/>
          <pc:sldMk cId="600117407" sldId="260"/>
        </pc:sldMkLst>
        <pc:spChg chg="mod">
          <ac:chgData name="Ljubica Bajić" userId="488eed32-d3cb-49ab-a907-8cf8a9b62ff2" providerId="ADAL" clId="{C6C5083C-86B9-4FFD-817F-DE0798148E06}" dt="2026-11-03T22:27:53.070" v="67" actId="1037"/>
          <ac:spMkLst>
            <pc:docMk/>
            <pc:sldMk cId="600117407" sldId="260"/>
            <ac:spMk id="3" creationId="{688098A7-8429-085F-A19F-08DDD592847E}"/>
          </ac:spMkLst>
        </pc:spChg>
        <pc:spChg chg="add del mod">
          <ac:chgData name="Ljubica Bajić" userId="488eed32-d3cb-49ab-a907-8cf8a9b62ff2" providerId="ADAL" clId="{C6C5083C-86B9-4FFD-817F-DE0798148E06}" dt="2026-11-03T23:28:31.098" v="517" actId="478"/>
          <ac:spMkLst>
            <pc:docMk/>
            <pc:sldMk cId="600117407" sldId="260"/>
            <ac:spMk id="5" creationId="{0796F27E-17B9-A32D-DB37-CD6541BEE53D}"/>
          </ac:spMkLst>
        </pc:spChg>
        <pc:spChg chg="mod">
          <ac:chgData name="Ljubica Bajić" userId="488eed32-d3cb-49ab-a907-8cf8a9b62ff2" providerId="ADAL" clId="{C6C5083C-86B9-4FFD-817F-DE0798148E06}" dt="2026-11-03T22:19:01.588" v="12" actId="207"/>
          <ac:spMkLst>
            <pc:docMk/>
            <pc:sldMk cId="600117407" sldId="260"/>
            <ac:spMk id="8" creationId="{B30D163A-AB13-3ADC-5A36-667FA89FCBB9}"/>
          </ac:spMkLst>
        </pc:spChg>
        <pc:spChg chg="mod">
          <ac:chgData name="Ljubica Bajić" userId="488eed32-d3cb-49ab-a907-8cf8a9b62ff2" providerId="ADAL" clId="{C6C5083C-86B9-4FFD-817F-DE0798148E06}" dt="2026-11-03T22:28:05.510" v="74" actId="1038"/>
          <ac:spMkLst>
            <pc:docMk/>
            <pc:sldMk cId="600117407" sldId="260"/>
            <ac:spMk id="9" creationId="{8D0D3A88-3220-DC81-98A8-2DFB2B3FE821}"/>
          </ac:spMkLst>
        </pc:spChg>
        <pc:spChg chg="mod">
          <ac:chgData name="Ljubica Bajić" userId="488eed32-d3cb-49ab-a907-8cf8a9b62ff2" providerId="ADAL" clId="{C6C5083C-86B9-4FFD-817F-DE0798148E06}" dt="2026-11-03T22:08:16.167" v="6" actId="14838"/>
          <ac:spMkLst>
            <pc:docMk/>
            <pc:sldMk cId="600117407" sldId="260"/>
            <ac:spMk id="10" creationId="{ED0C549E-213F-787F-A63D-1A4F2735CA01}"/>
          </ac:spMkLst>
        </pc:spChg>
        <pc:spChg chg="mod">
          <ac:chgData name="Ljubica Bajić" userId="488eed32-d3cb-49ab-a907-8cf8a9b62ff2" providerId="ADAL" clId="{C6C5083C-86B9-4FFD-817F-DE0798148E06}" dt="2026-11-03T22:20:25.901" v="13" actId="207"/>
          <ac:spMkLst>
            <pc:docMk/>
            <pc:sldMk cId="600117407" sldId="260"/>
            <ac:spMk id="11" creationId="{FD192139-FF06-A715-BA75-BEF512A93287}"/>
          </ac:spMkLst>
        </pc:spChg>
        <pc:graphicFrameChg chg="mod">
          <ac:chgData name="Ljubica Bajić" userId="488eed32-d3cb-49ab-a907-8cf8a9b62ff2" providerId="ADAL" clId="{C6C5083C-86B9-4FFD-817F-DE0798148E06}" dt="2026-11-03T22:33:10.718" v="78" actId="13782"/>
          <ac:graphicFrameMkLst>
            <pc:docMk/>
            <pc:sldMk cId="600117407" sldId="260"/>
            <ac:graphicFrameMk id="7" creationId="{4B6B5471-1C3C-26F3-6379-46A761AD2B91}"/>
          </ac:graphicFrameMkLst>
        </pc:graphicFrameChg>
      </pc:sldChg>
      <pc:sldChg chg="modSp add del mod">
        <pc:chgData name="Ljubica Bajić" userId="488eed32-d3cb-49ab-a907-8cf8a9b62ff2" providerId="ADAL" clId="{C6C5083C-86B9-4FFD-817F-DE0798148E06}" dt="2026-11-03T22:49:16.056" v="452" actId="47"/>
        <pc:sldMkLst>
          <pc:docMk/>
          <pc:sldMk cId="3035158813" sldId="261"/>
        </pc:sldMkLst>
        <pc:spChg chg="mod">
          <ac:chgData name="Ljubica Bajić" userId="488eed32-d3cb-49ab-a907-8cf8a9b62ff2" providerId="ADAL" clId="{C6C5083C-86B9-4FFD-817F-DE0798148E06}" dt="2026-11-03T22:35:36.905" v="146" actId="1076"/>
          <ac:spMkLst>
            <pc:docMk/>
            <pc:sldMk cId="3035158813" sldId="261"/>
            <ac:spMk id="8" creationId="{DD20F34B-13E4-14BC-4D3B-83BEDBA14AA6}"/>
          </ac:spMkLst>
        </pc:spChg>
        <pc:spChg chg="mod">
          <ac:chgData name="Ljubica Bajić" userId="488eed32-d3cb-49ab-a907-8cf8a9b62ff2" providerId="ADAL" clId="{C6C5083C-86B9-4FFD-817F-DE0798148E06}" dt="2026-11-03T22:35:42.522" v="147" actId="1076"/>
          <ac:spMkLst>
            <pc:docMk/>
            <pc:sldMk cId="3035158813" sldId="261"/>
            <ac:spMk id="11" creationId="{7A3AE1E4-1DD4-8F77-0113-5E1E140BB337}"/>
          </ac:spMkLst>
        </pc:spChg>
        <pc:graphicFrameChg chg="mod">
          <ac:chgData name="Ljubica Bajić" userId="488eed32-d3cb-49ab-a907-8cf8a9b62ff2" providerId="ADAL" clId="{C6C5083C-86B9-4FFD-817F-DE0798148E06}" dt="2026-11-03T22:35:48.625" v="148" actId="14100"/>
          <ac:graphicFrameMkLst>
            <pc:docMk/>
            <pc:sldMk cId="3035158813" sldId="261"/>
            <ac:graphicFrameMk id="7" creationId="{5B0329F7-DB82-2B4D-D776-B9F7F95AEB92}"/>
          </ac:graphicFrameMkLst>
        </pc:graphicFrameChg>
      </pc:sldChg>
      <pc:sldChg chg="addSp delSp modSp add del mod">
        <pc:chgData name="Ljubica Bajić" userId="488eed32-d3cb-49ab-a907-8cf8a9b62ff2" providerId="ADAL" clId="{C6C5083C-86B9-4FFD-817F-DE0798148E06}" dt="2026-11-03T22:49:34.111" v="455" actId="47"/>
        <pc:sldMkLst>
          <pc:docMk/>
          <pc:sldMk cId="3900529248" sldId="262"/>
        </pc:sldMkLst>
        <pc:spChg chg="add mod">
          <ac:chgData name="Ljubica Bajić" userId="488eed32-d3cb-49ab-a907-8cf8a9b62ff2" providerId="ADAL" clId="{C6C5083C-86B9-4FFD-817F-DE0798148E06}" dt="2026-11-03T22:47:26.711" v="442" actId="14100"/>
          <ac:spMkLst>
            <pc:docMk/>
            <pc:sldMk cId="3900529248" sldId="262"/>
            <ac:spMk id="2" creationId="{3A3FD6F9-48A2-C9A7-3F74-00AE96B2DCDE}"/>
          </ac:spMkLst>
        </pc:spChg>
        <pc:spChg chg="mod">
          <ac:chgData name="Ljubica Bajić" userId="488eed32-d3cb-49ab-a907-8cf8a9b62ff2" providerId="ADAL" clId="{C6C5083C-86B9-4FFD-817F-DE0798148E06}" dt="2026-11-03T22:44:08.583" v="320" actId="113"/>
          <ac:spMkLst>
            <pc:docMk/>
            <pc:sldMk cId="3900529248" sldId="262"/>
            <ac:spMk id="3" creationId="{6D787465-5826-4016-1028-C577D0356253}"/>
          </ac:spMkLst>
        </pc:spChg>
        <pc:spChg chg="add mod">
          <ac:chgData name="Ljubica Bajić" userId="488eed32-d3cb-49ab-a907-8cf8a9b62ff2" providerId="ADAL" clId="{C6C5083C-86B9-4FFD-817F-DE0798148E06}" dt="2026-11-03T22:47:32.132" v="444" actId="14100"/>
          <ac:spMkLst>
            <pc:docMk/>
            <pc:sldMk cId="3900529248" sldId="262"/>
            <ac:spMk id="4" creationId="{14D0CF04-1512-3F18-595F-35F300687341}"/>
          </ac:spMkLst>
        </pc:spChg>
        <pc:spChg chg="add mod topLvl">
          <ac:chgData name="Ljubica Bajić" userId="488eed32-d3cb-49ab-a907-8cf8a9b62ff2" providerId="ADAL" clId="{C6C5083C-86B9-4FFD-817F-DE0798148E06}" dt="2026-11-03T22:47:19.214" v="440" actId="165"/>
          <ac:spMkLst>
            <pc:docMk/>
            <pc:sldMk cId="3900529248" sldId="262"/>
            <ac:spMk id="6" creationId="{D41071A6-6541-23C1-9CB7-8CEE44F2FBA3}"/>
          </ac:spMkLst>
        </pc:spChg>
        <pc:spChg chg="mod">
          <ac:chgData name="Ljubica Bajić" userId="488eed32-d3cb-49ab-a907-8cf8a9b62ff2" providerId="ADAL" clId="{C6C5083C-86B9-4FFD-817F-DE0798148E06}" dt="2026-11-03T22:44:10.756" v="321" actId="113"/>
          <ac:spMkLst>
            <pc:docMk/>
            <pc:sldMk cId="3900529248" sldId="262"/>
            <ac:spMk id="9" creationId="{3F8FAC14-6C53-907A-C797-7E75B935B924}"/>
          </ac:spMkLst>
        </pc:spChg>
        <pc:spChg chg="add mod topLvl">
          <ac:chgData name="Ljubica Bajić" userId="488eed32-d3cb-49ab-a907-8cf8a9b62ff2" providerId="ADAL" clId="{C6C5083C-86B9-4FFD-817F-DE0798148E06}" dt="2026-11-03T22:47:19.214" v="440" actId="165"/>
          <ac:spMkLst>
            <pc:docMk/>
            <pc:sldMk cId="3900529248" sldId="262"/>
            <ac:spMk id="12" creationId="{C0AB98DF-FFE1-962F-9F37-A63802D4E3F1}"/>
          </ac:spMkLst>
        </pc:spChg>
        <pc:spChg chg="add mod topLvl">
          <ac:chgData name="Ljubica Bajić" userId="488eed32-d3cb-49ab-a907-8cf8a9b62ff2" providerId="ADAL" clId="{C6C5083C-86B9-4FFD-817F-DE0798148E06}" dt="2026-11-03T22:47:19.214" v="440" actId="165"/>
          <ac:spMkLst>
            <pc:docMk/>
            <pc:sldMk cId="3900529248" sldId="262"/>
            <ac:spMk id="13" creationId="{BB1EFAFE-6B86-B4AD-7B33-6983F9D5D116}"/>
          </ac:spMkLst>
        </pc:spChg>
        <pc:spChg chg="add mod topLvl">
          <ac:chgData name="Ljubica Bajić" userId="488eed32-d3cb-49ab-a907-8cf8a9b62ff2" providerId="ADAL" clId="{C6C5083C-86B9-4FFD-817F-DE0798148E06}" dt="2026-11-03T22:47:19.214" v="440" actId="165"/>
          <ac:spMkLst>
            <pc:docMk/>
            <pc:sldMk cId="3900529248" sldId="262"/>
            <ac:spMk id="14" creationId="{690431D1-9291-1DC2-A7FC-08ADA5863827}"/>
          </ac:spMkLst>
        </pc:spChg>
        <pc:spChg chg="add mod topLvl">
          <ac:chgData name="Ljubica Bajić" userId="488eed32-d3cb-49ab-a907-8cf8a9b62ff2" providerId="ADAL" clId="{C6C5083C-86B9-4FFD-817F-DE0798148E06}" dt="2026-11-03T22:47:19.214" v="440" actId="165"/>
          <ac:spMkLst>
            <pc:docMk/>
            <pc:sldMk cId="3900529248" sldId="262"/>
            <ac:spMk id="15" creationId="{36663517-F613-3ACD-3A67-1F33AEE1D574}"/>
          </ac:spMkLst>
        </pc:spChg>
        <pc:grpChg chg="add del mod">
          <ac:chgData name="Ljubica Bajić" userId="488eed32-d3cb-49ab-a907-8cf8a9b62ff2" providerId="ADAL" clId="{C6C5083C-86B9-4FFD-817F-DE0798148E06}" dt="2026-11-03T22:39:44.033" v="247" actId="165"/>
          <ac:grpSpMkLst>
            <pc:docMk/>
            <pc:sldMk cId="3900529248" sldId="262"/>
            <ac:grpSpMk id="16" creationId="{C060248B-59A7-BA0F-4D58-C04517C6BF0A}"/>
          </ac:grpSpMkLst>
        </pc:grpChg>
        <pc:grpChg chg="add del mod">
          <ac:chgData name="Ljubica Bajić" userId="488eed32-d3cb-49ab-a907-8cf8a9b62ff2" providerId="ADAL" clId="{C6C5083C-86B9-4FFD-817F-DE0798148E06}" dt="2026-11-03T22:40:39.350" v="254" actId="165"/>
          <ac:grpSpMkLst>
            <pc:docMk/>
            <pc:sldMk cId="3900529248" sldId="262"/>
            <ac:grpSpMk id="17" creationId="{F2F5DA9A-ED07-93F6-4BA4-EF164913C3D9}"/>
          </ac:grpSpMkLst>
        </pc:grpChg>
        <pc:grpChg chg="add del mod">
          <ac:chgData name="Ljubica Bajić" userId="488eed32-d3cb-49ab-a907-8cf8a9b62ff2" providerId="ADAL" clId="{C6C5083C-86B9-4FFD-817F-DE0798148E06}" dt="2026-11-03T22:47:19.214" v="440" actId="165"/>
          <ac:grpSpMkLst>
            <pc:docMk/>
            <pc:sldMk cId="3900529248" sldId="262"/>
            <ac:grpSpMk id="18" creationId="{00B20972-8BDE-6090-FD03-F92EE7503865}"/>
          </ac:grpSpMkLst>
        </pc:grpChg>
        <pc:graphicFrameChg chg="del mod">
          <ac:chgData name="Ljubica Bajić" userId="488eed32-d3cb-49ab-a907-8cf8a9b62ff2" providerId="ADAL" clId="{C6C5083C-86B9-4FFD-817F-DE0798148E06}" dt="2026-11-03T22:36:17.172" v="151" actId="478"/>
          <ac:graphicFrameMkLst>
            <pc:docMk/>
            <pc:sldMk cId="3900529248" sldId="262"/>
            <ac:graphicFrameMk id="7" creationId="{13CB898B-DD32-E161-C408-5535181AD672}"/>
          </ac:graphicFrameMkLst>
        </pc:graphicFrameChg>
      </pc:sldChg>
      <pc:sldChg chg="delSp modSp add del mod">
        <pc:chgData name="Ljubica Bajić" userId="488eed32-d3cb-49ab-a907-8cf8a9b62ff2" providerId="ADAL" clId="{C6C5083C-86B9-4FFD-817F-DE0798148E06}" dt="2026-11-03T22:49:11.661" v="451" actId="47"/>
        <pc:sldMkLst>
          <pc:docMk/>
          <pc:sldMk cId="2084510958" sldId="263"/>
        </pc:sldMkLst>
        <pc:spChg chg="del">
          <ac:chgData name="Ljubica Bajić" userId="488eed32-d3cb-49ab-a907-8cf8a9b62ff2" providerId="ADAL" clId="{C6C5083C-86B9-4FFD-817F-DE0798148E06}" dt="2026-11-03T22:47:47.939" v="446" actId="478"/>
          <ac:spMkLst>
            <pc:docMk/>
            <pc:sldMk cId="2084510958" sldId="263"/>
            <ac:spMk id="5" creationId="{C16DE1C8-0FEC-66AC-DDB8-75D4DC693906}"/>
          </ac:spMkLst>
        </pc:spChg>
        <pc:spChg chg="mod">
          <ac:chgData name="Ljubica Bajić" userId="488eed32-d3cb-49ab-a907-8cf8a9b62ff2" providerId="ADAL" clId="{C6C5083C-86B9-4FFD-817F-DE0798148E06}" dt="2026-11-03T22:48:34.804" v="447" actId="207"/>
          <ac:spMkLst>
            <pc:docMk/>
            <pc:sldMk cId="2084510958" sldId="263"/>
            <ac:spMk id="10" creationId="{31020AE9-EED3-A371-1866-D6AA3E85CB77}"/>
          </ac:spMkLst>
        </pc:spChg>
      </pc:sldChg>
      <pc:sldChg chg="delSp modSp add del mod ord setBg">
        <pc:chgData name="Ljubica Bajić" userId="488eed32-d3cb-49ab-a907-8cf8a9b62ff2" providerId="ADAL" clId="{C6C5083C-86B9-4FFD-817F-DE0798148E06}" dt="2026-11-03T23:28:45.521" v="519" actId="47"/>
        <pc:sldMkLst>
          <pc:docMk/>
          <pc:sldMk cId="829973875" sldId="264"/>
        </pc:sldMkLst>
        <pc:spChg chg="mod">
          <ac:chgData name="Ljubica Bajić" userId="488eed32-d3cb-49ab-a907-8cf8a9b62ff2" providerId="ADAL" clId="{C6C5083C-86B9-4FFD-817F-DE0798148E06}" dt="2026-11-03T22:54:09.005" v="494" actId="1036"/>
          <ac:spMkLst>
            <pc:docMk/>
            <pc:sldMk cId="829973875" sldId="264"/>
            <ac:spMk id="2" creationId="{64C569AC-CD24-D698-8A4C-FE1D6724D07C}"/>
          </ac:spMkLst>
        </pc:spChg>
        <pc:spChg chg="mod">
          <ac:chgData name="Ljubica Bajić" userId="488eed32-d3cb-49ab-a907-8cf8a9b62ff2" providerId="ADAL" clId="{C6C5083C-86B9-4FFD-817F-DE0798148E06}" dt="2026-11-03T22:54:36.298" v="503" actId="1036"/>
          <ac:spMkLst>
            <pc:docMk/>
            <pc:sldMk cId="829973875" sldId="264"/>
            <ac:spMk id="3" creationId="{B1E69BA8-21CB-FCB6-F10D-3BBA367BF464}"/>
          </ac:spMkLst>
        </pc:spChg>
        <pc:spChg chg="mod">
          <ac:chgData name="Ljubica Bajić" userId="488eed32-d3cb-49ab-a907-8cf8a9b62ff2" providerId="ADAL" clId="{C6C5083C-86B9-4FFD-817F-DE0798148E06}" dt="2026-11-03T22:54:09.005" v="494" actId="1036"/>
          <ac:spMkLst>
            <pc:docMk/>
            <pc:sldMk cId="829973875" sldId="264"/>
            <ac:spMk id="4" creationId="{D4112607-0A50-26F7-BEBD-B2B12031FC03}"/>
          </ac:spMkLst>
        </pc:spChg>
        <pc:spChg chg="del">
          <ac:chgData name="Ljubica Bajić" userId="488eed32-d3cb-49ab-a907-8cf8a9b62ff2" providerId="ADAL" clId="{C6C5083C-86B9-4FFD-817F-DE0798148E06}" dt="2026-11-03T22:48:59.429" v="450" actId="478"/>
          <ac:spMkLst>
            <pc:docMk/>
            <pc:sldMk cId="829973875" sldId="264"/>
            <ac:spMk id="5" creationId="{440324C9-1DD2-1DA2-5AC6-B53742D32C58}"/>
          </ac:spMkLst>
        </pc:spChg>
        <pc:spChg chg="mod">
          <ac:chgData name="Ljubica Bajić" userId="488eed32-d3cb-49ab-a907-8cf8a9b62ff2" providerId="ADAL" clId="{C6C5083C-86B9-4FFD-817F-DE0798148E06}" dt="2026-11-03T22:54:09.005" v="494" actId="1036"/>
          <ac:spMkLst>
            <pc:docMk/>
            <pc:sldMk cId="829973875" sldId="264"/>
            <ac:spMk id="6" creationId="{AD94BCC3-FC19-7FDB-E33D-44BD60F90F84}"/>
          </ac:spMkLst>
        </pc:spChg>
        <pc:spChg chg="mod">
          <ac:chgData name="Ljubica Bajić" userId="488eed32-d3cb-49ab-a907-8cf8a9b62ff2" providerId="ADAL" clId="{C6C5083C-86B9-4FFD-817F-DE0798148E06}" dt="2026-11-03T22:54:15.533" v="496" actId="1035"/>
          <ac:spMkLst>
            <pc:docMk/>
            <pc:sldMk cId="829973875" sldId="264"/>
            <ac:spMk id="8" creationId="{6FA2003F-0A5F-23D9-4DD8-3B08E66D4CE0}"/>
          </ac:spMkLst>
        </pc:spChg>
        <pc:spChg chg="mod">
          <ac:chgData name="Ljubica Bajić" userId="488eed32-d3cb-49ab-a907-8cf8a9b62ff2" providerId="ADAL" clId="{C6C5083C-86B9-4FFD-817F-DE0798148E06}" dt="2026-11-03T22:54:28.683" v="501" actId="1035"/>
          <ac:spMkLst>
            <pc:docMk/>
            <pc:sldMk cId="829973875" sldId="264"/>
            <ac:spMk id="9" creationId="{7A0E11AB-79D3-9294-880D-16E751257DB4}"/>
          </ac:spMkLst>
        </pc:spChg>
        <pc:spChg chg="mod">
          <ac:chgData name="Ljubica Bajić" userId="488eed32-d3cb-49ab-a907-8cf8a9b62ff2" providerId="ADAL" clId="{C6C5083C-86B9-4FFD-817F-DE0798148E06}" dt="2026-11-03T22:53:57.446" v="476" actId="1036"/>
          <ac:spMkLst>
            <pc:docMk/>
            <pc:sldMk cId="829973875" sldId="264"/>
            <ac:spMk id="10" creationId="{D9F937AF-717A-E328-1228-DCCECFE101E6}"/>
          </ac:spMkLst>
        </pc:spChg>
        <pc:spChg chg="mod">
          <ac:chgData name="Ljubica Bajić" userId="488eed32-d3cb-49ab-a907-8cf8a9b62ff2" providerId="ADAL" clId="{C6C5083C-86B9-4FFD-817F-DE0798148E06}" dt="2026-11-03T22:54:18.630" v="498" actId="1036"/>
          <ac:spMkLst>
            <pc:docMk/>
            <pc:sldMk cId="829973875" sldId="264"/>
            <ac:spMk id="11" creationId="{540A1B9B-0EC9-D583-5F81-CF87AE9C9476}"/>
          </ac:spMkLst>
        </pc:spChg>
        <pc:spChg chg="mod">
          <ac:chgData name="Ljubica Bajić" userId="488eed32-d3cb-49ab-a907-8cf8a9b62ff2" providerId="ADAL" clId="{C6C5083C-86B9-4FFD-817F-DE0798148E06}" dt="2026-11-03T22:54:09.005" v="494" actId="1036"/>
          <ac:spMkLst>
            <pc:docMk/>
            <pc:sldMk cId="829973875" sldId="264"/>
            <ac:spMk id="12" creationId="{162BAB92-FB6D-F317-5E27-A57A7ED6EACC}"/>
          </ac:spMkLst>
        </pc:spChg>
        <pc:spChg chg="mod">
          <ac:chgData name="Ljubica Bajić" userId="488eed32-d3cb-49ab-a907-8cf8a9b62ff2" providerId="ADAL" clId="{C6C5083C-86B9-4FFD-817F-DE0798148E06}" dt="2026-11-03T22:54:09.005" v="494" actId="1036"/>
          <ac:spMkLst>
            <pc:docMk/>
            <pc:sldMk cId="829973875" sldId="264"/>
            <ac:spMk id="13" creationId="{F711AFC4-D32A-D69D-A1DC-FC81FF8696A3}"/>
          </ac:spMkLst>
        </pc:spChg>
        <pc:spChg chg="mod">
          <ac:chgData name="Ljubica Bajić" userId="488eed32-d3cb-49ab-a907-8cf8a9b62ff2" providerId="ADAL" clId="{C6C5083C-86B9-4FFD-817F-DE0798148E06}" dt="2026-11-03T22:54:09.005" v="494" actId="1036"/>
          <ac:spMkLst>
            <pc:docMk/>
            <pc:sldMk cId="829973875" sldId="264"/>
            <ac:spMk id="14" creationId="{D729A0BF-6604-3348-8FC3-986D008EAA31}"/>
          </ac:spMkLst>
        </pc:spChg>
        <pc:spChg chg="mod">
          <ac:chgData name="Ljubica Bajić" userId="488eed32-d3cb-49ab-a907-8cf8a9b62ff2" providerId="ADAL" clId="{C6C5083C-86B9-4FFD-817F-DE0798148E06}" dt="2026-11-03T22:53:23.132" v="458" actId="947"/>
          <ac:spMkLst>
            <pc:docMk/>
            <pc:sldMk cId="829973875" sldId="264"/>
            <ac:spMk id="15" creationId="{AF5ACD1D-C517-DE3F-4B7B-8932364A5DCB}"/>
          </ac:spMkLst>
        </pc:spChg>
      </pc:sldChg>
      <pc:sldChg chg="modSp add del mod">
        <pc:chgData name="Ljubica Bajić" userId="488eed32-d3cb-49ab-a907-8cf8a9b62ff2" providerId="ADAL" clId="{C6C5083C-86B9-4FFD-817F-DE0798148E06}" dt="2026-11-03T23:38:23.525" v="529" actId="47"/>
        <pc:sldMkLst>
          <pc:docMk/>
          <pc:sldMk cId="838657884" sldId="265"/>
        </pc:sldMkLst>
        <pc:spChg chg="mod">
          <ac:chgData name="Ljubica Bajić" userId="488eed32-d3cb-49ab-a907-8cf8a9b62ff2" providerId="ADAL" clId="{C6C5083C-86B9-4FFD-817F-DE0798148E06}" dt="2026-11-03T22:58:22.919" v="514" actId="207"/>
          <ac:spMkLst>
            <pc:docMk/>
            <pc:sldMk cId="838657884" sldId="265"/>
            <ac:spMk id="6" creationId="{B2FF9B1F-4216-5E01-6349-BDB966F48F3F}"/>
          </ac:spMkLst>
        </pc:spChg>
        <pc:spChg chg="mod">
          <ac:chgData name="Ljubica Bajić" userId="488eed32-d3cb-49ab-a907-8cf8a9b62ff2" providerId="ADAL" clId="{C6C5083C-86B9-4FFD-817F-DE0798148E06}" dt="2026-11-03T22:58:22.919" v="514" actId="207"/>
          <ac:spMkLst>
            <pc:docMk/>
            <pc:sldMk cId="838657884" sldId="265"/>
            <ac:spMk id="12" creationId="{0F021D56-A731-E805-2330-C338F91B9AA3}"/>
          </ac:spMkLst>
        </pc:spChg>
        <pc:spChg chg="mod">
          <ac:chgData name="Ljubica Bajić" userId="488eed32-d3cb-49ab-a907-8cf8a9b62ff2" providerId="ADAL" clId="{C6C5083C-86B9-4FFD-817F-DE0798148E06}" dt="2026-11-03T22:56:39.827" v="510" actId="207"/>
          <ac:spMkLst>
            <pc:docMk/>
            <pc:sldMk cId="838657884" sldId="265"/>
            <ac:spMk id="13" creationId="{57D968F1-CE5E-E32C-A3A0-F7169148F0E4}"/>
          </ac:spMkLst>
        </pc:spChg>
        <pc:spChg chg="mod">
          <ac:chgData name="Ljubica Bajić" userId="488eed32-d3cb-49ab-a907-8cf8a9b62ff2" providerId="ADAL" clId="{C6C5083C-86B9-4FFD-817F-DE0798148E06}" dt="2026-11-03T22:56:39.827" v="510" actId="207"/>
          <ac:spMkLst>
            <pc:docMk/>
            <pc:sldMk cId="838657884" sldId="265"/>
            <ac:spMk id="14" creationId="{98DA6F55-8912-DE6B-5D8F-78A3BA1F546B}"/>
          </ac:spMkLst>
        </pc:spChg>
        <pc:spChg chg="mod">
          <ac:chgData name="Ljubica Bajić" userId="488eed32-d3cb-49ab-a907-8cf8a9b62ff2" providerId="ADAL" clId="{C6C5083C-86B9-4FFD-817F-DE0798148E06}" dt="2026-11-03T22:56:39.827" v="510" actId="207"/>
          <ac:spMkLst>
            <pc:docMk/>
            <pc:sldMk cId="838657884" sldId="265"/>
            <ac:spMk id="15" creationId="{C99B77BF-B764-85E7-D451-1974F9B5C6CF}"/>
          </ac:spMkLst>
        </pc:spChg>
      </pc:sldChg>
      <pc:sldChg chg="modSp add del mod">
        <pc:chgData name="Ljubica Bajić" userId="488eed32-d3cb-49ab-a907-8cf8a9b62ff2" providerId="ADAL" clId="{C6C5083C-86B9-4FFD-817F-DE0798148E06}" dt="2026-11-03T23:38:37.540" v="531" actId="47"/>
        <pc:sldMkLst>
          <pc:docMk/>
          <pc:sldMk cId="3236066702" sldId="266"/>
        </pc:sldMkLst>
        <pc:spChg chg="mod">
          <ac:chgData name="Ljubica Bajić" userId="488eed32-d3cb-49ab-a907-8cf8a9b62ff2" providerId="ADAL" clId="{C6C5083C-86B9-4FFD-817F-DE0798148E06}" dt="2026-11-03T23:36:59.239" v="522" actId="207"/>
          <ac:spMkLst>
            <pc:docMk/>
            <pc:sldMk cId="3236066702" sldId="266"/>
            <ac:spMk id="8" creationId="{CABA2ABE-DC6F-22CC-1EAE-18A4B0003F9D}"/>
          </ac:spMkLst>
        </pc:spChg>
        <pc:spChg chg="mod">
          <ac:chgData name="Ljubica Bajić" userId="488eed32-d3cb-49ab-a907-8cf8a9b62ff2" providerId="ADAL" clId="{C6C5083C-86B9-4FFD-817F-DE0798148E06}" dt="2026-11-03T23:28:05.617" v="516" actId="207"/>
          <ac:spMkLst>
            <pc:docMk/>
            <pc:sldMk cId="3236066702" sldId="266"/>
            <ac:spMk id="11" creationId="{737A760A-9158-4E97-B8E4-A36BBE38D803}"/>
          </ac:spMkLst>
        </pc:spChg>
      </pc:sldChg>
      <pc:sldChg chg="modSp add del mod">
        <pc:chgData name="Ljubica Bajić" userId="488eed32-d3cb-49ab-a907-8cf8a9b62ff2" providerId="ADAL" clId="{C6C5083C-86B9-4FFD-817F-DE0798148E06}" dt="2026-11-03T23:38:27.212" v="530" actId="47"/>
        <pc:sldMkLst>
          <pc:docMk/>
          <pc:sldMk cId="3488449522" sldId="267"/>
        </pc:sldMkLst>
        <pc:spChg chg="mod">
          <ac:chgData name="Ljubica Bajić" userId="488eed32-d3cb-49ab-a907-8cf8a9b62ff2" providerId="ADAL" clId="{C6C5083C-86B9-4FFD-817F-DE0798148E06}" dt="2026-11-03T23:37:09.314" v="524" actId="207"/>
          <ac:spMkLst>
            <pc:docMk/>
            <pc:sldMk cId="3488449522" sldId="267"/>
            <ac:spMk id="8" creationId="{A84AB0BD-48AB-CC48-759A-1E9B588931BB}"/>
          </ac:spMkLst>
        </pc:spChg>
      </pc:sldChg>
      <pc:sldChg chg="modSp add mod ord">
        <pc:chgData name="Ljubica Bajić" userId="488eed32-d3cb-49ab-a907-8cf8a9b62ff2" providerId="ADAL" clId="{C6C5083C-86B9-4FFD-817F-DE0798148E06}" dt="2026-11-03T23:53:44.896" v="908" actId="12788"/>
        <pc:sldMkLst>
          <pc:docMk/>
          <pc:sldMk cId="992619905" sldId="268"/>
        </pc:sldMkLst>
        <pc:spChg chg="mod">
          <ac:chgData name="Ljubica Bajić" userId="488eed32-d3cb-49ab-a907-8cf8a9b62ff2" providerId="ADAL" clId="{C6C5083C-86B9-4FFD-817F-DE0798148E06}" dt="2026-11-03T23:37:22.273" v="528" actId="207"/>
          <ac:spMkLst>
            <pc:docMk/>
            <pc:sldMk cId="992619905" sldId="268"/>
            <ac:spMk id="8" creationId="{CA30B977-C6AC-97D7-B1B1-EF04738CF5A8}"/>
          </ac:spMkLst>
        </pc:spChg>
        <pc:spChg chg="mod">
          <ac:chgData name="Ljubica Bajić" userId="488eed32-d3cb-49ab-a907-8cf8a9b62ff2" providerId="ADAL" clId="{C6C5083C-86B9-4FFD-817F-DE0798148E06}" dt="2026-11-03T23:53:44.896" v="908" actId="12788"/>
          <ac:spMkLst>
            <pc:docMk/>
            <pc:sldMk cId="992619905" sldId="268"/>
            <ac:spMk id="10" creationId="{C6358AC0-3AF1-DD94-F4B8-72F9AEADF049}"/>
          </ac:spMkLst>
        </pc:spChg>
      </pc:sldChg>
      <pc:sldChg chg="addSp delSp modSp add mod">
        <pc:chgData name="Ljubica Bajić" userId="488eed32-d3cb-49ab-a907-8cf8a9b62ff2" providerId="ADAL" clId="{C6C5083C-86B9-4FFD-817F-DE0798148E06}" dt="2026-11-03T23:53:49.971" v="909" actId="12788"/>
        <pc:sldMkLst>
          <pc:docMk/>
          <pc:sldMk cId="1875743477" sldId="269"/>
        </pc:sldMkLst>
        <pc:spChg chg="del">
          <ac:chgData name="Ljubica Bajić" userId="488eed32-d3cb-49ab-a907-8cf8a9b62ff2" providerId="ADAL" clId="{C6C5083C-86B9-4FFD-817F-DE0798148E06}" dt="2026-11-03T23:41:26.918" v="595" actId="478"/>
          <ac:spMkLst>
            <pc:docMk/>
            <pc:sldMk cId="1875743477" sldId="269"/>
            <ac:spMk id="2" creationId="{5DD87A69-E330-5840-254A-7E70511FF024}"/>
          </ac:spMkLst>
        </pc:spChg>
        <pc:spChg chg="del">
          <ac:chgData name="Ljubica Bajić" userId="488eed32-d3cb-49ab-a907-8cf8a9b62ff2" providerId="ADAL" clId="{C6C5083C-86B9-4FFD-817F-DE0798148E06}" dt="2026-11-03T23:41:33.569" v="597" actId="478"/>
          <ac:spMkLst>
            <pc:docMk/>
            <pc:sldMk cId="1875743477" sldId="269"/>
            <ac:spMk id="3" creationId="{D8FDC4CC-722A-53D8-2CAA-B85BE37C4917}"/>
          </ac:spMkLst>
        </pc:spChg>
        <pc:spChg chg="del">
          <ac:chgData name="Ljubica Bajić" userId="488eed32-d3cb-49ab-a907-8cf8a9b62ff2" providerId="ADAL" clId="{C6C5083C-86B9-4FFD-817F-DE0798148E06}" dt="2026-11-03T23:41:26.918" v="595" actId="478"/>
          <ac:spMkLst>
            <pc:docMk/>
            <pc:sldMk cId="1875743477" sldId="269"/>
            <ac:spMk id="4" creationId="{A2DC41BE-6DB5-9A82-58EA-7863B345FF81}"/>
          </ac:spMkLst>
        </pc:spChg>
        <pc:spChg chg="del">
          <ac:chgData name="Ljubica Bajić" userId="488eed32-d3cb-49ab-a907-8cf8a9b62ff2" providerId="ADAL" clId="{C6C5083C-86B9-4FFD-817F-DE0798148E06}" dt="2026-11-03T23:41:26.918" v="595" actId="478"/>
          <ac:spMkLst>
            <pc:docMk/>
            <pc:sldMk cId="1875743477" sldId="269"/>
            <ac:spMk id="6" creationId="{38BC1830-124A-867A-249B-5F43205B8D47}"/>
          </ac:spMkLst>
        </pc:spChg>
        <pc:spChg chg="del">
          <ac:chgData name="Ljubica Bajić" userId="488eed32-d3cb-49ab-a907-8cf8a9b62ff2" providerId="ADAL" clId="{C6C5083C-86B9-4FFD-817F-DE0798148E06}" dt="2026-11-03T23:41:26.918" v="595" actId="478"/>
          <ac:spMkLst>
            <pc:docMk/>
            <pc:sldMk cId="1875743477" sldId="269"/>
            <ac:spMk id="8" creationId="{B40ACFAD-6F30-7F3D-A8D8-DBFA15ED2CDB}"/>
          </ac:spMkLst>
        </pc:spChg>
        <pc:spChg chg="del">
          <ac:chgData name="Ljubica Bajić" userId="488eed32-d3cb-49ab-a907-8cf8a9b62ff2" providerId="ADAL" clId="{C6C5083C-86B9-4FFD-817F-DE0798148E06}" dt="2026-11-03T23:41:31.604" v="596" actId="478"/>
          <ac:spMkLst>
            <pc:docMk/>
            <pc:sldMk cId="1875743477" sldId="269"/>
            <ac:spMk id="9" creationId="{BD4E23E5-990C-3834-6437-FD85CE46C4E6}"/>
          </ac:spMkLst>
        </pc:spChg>
        <pc:spChg chg="mod">
          <ac:chgData name="Ljubica Bajić" userId="488eed32-d3cb-49ab-a907-8cf8a9b62ff2" providerId="ADAL" clId="{C6C5083C-86B9-4FFD-817F-DE0798148E06}" dt="2026-11-03T23:53:49.971" v="909" actId="12788"/>
          <ac:spMkLst>
            <pc:docMk/>
            <pc:sldMk cId="1875743477" sldId="269"/>
            <ac:spMk id="10" creationId="{EC25DC50-F2B6-0E85-6ECB-DDA28024CCD7}"/>
          </ac:spMkLst>
        </pc:spChg>
        <pc:spChg chg="del">
          <ac:chgData name="Ljubica Bajić" userId="488eed32-d3cb-49ab-a907-8cf8a9b62ff2" providerId="ADAL" clId="{C6C5083C-86B9-4FFD-817F-DE0798148E06}" dt="2026-11-03T23:41:26.918" v="595" actId="478"/>
          <ac:spMkLst>
            <pc:docMk/>
            <pc:sldMk cId="1875743477" sldId="269"/>
            <ac:spMk id="11" creationId="{80C319DB-7C12-728D-FF97-709A6925280B}"/>
          </ac:spMkLst>
        </pc:spChg>
        <pc:spChg chg="del">
          <ac:chgData name="Ljubica Bajić" userId="488eed32-d3cb-49ab-a907-8cf8a9b62ff2" providerId="ADAL" clId="{C6C5083C-86B9-4FFD-817F-DE0798148E06}" dt="2026-11-03T23:41:26.918" v="595" actId="478"/>
          <ac:spMkLst>
            <pc:docMk/>
            <pc:sldMk cId="1875743477" sldId="269"/>
            <ac:spMk id="12" creationId="{02D9C819-F2C3-D9B2-6927-DB3009F4985A}"/>
          </ac:spMkLst>
        </pc:spChg>
        <pc:spChg chg="del">
          <ac:chgData name="Ljubica Bajić" userId="488eed32-d3cb-49ab-a907-8cf8a9b62ff2" providerId="ADAL" clId="{C6C5083C-86B9-4FFD-817F-DE0798148E06}" dt="2026-11-03T23:41:26.918" v="595" actId="478"/>
          <ac:spMkLst>
            <pc:docMk/>
            <pc:sldMk cId="1875743477" sldId="269"/>
            <ac:spMk id="13" creationId="{57858402-08B3-91F0-03BB-8DF42BF26B68}"/>
          </ac:spMkLst>
        </pc:spChg>
        <pc:spChg chg="del">
          <ac:chgData name="Ljubica Bajić" userId="488eed32-d3cb-49ab-a907-8cf8a9b62ff2" providerId="ADAL" clId="{C6C5083C-86B9-4FFD-817F-DE0798148E06}" dt="2026-11-03T23:41:26.918" v="595" actId="478"/>
          <ac:spMkLst>
            <pc:docMk/>
            <pc:sldMk cId="1875743477" sldId="269"/>
            <ac:spMk id="14" creationId="{B28A5BBD-9B3A-CC4A-083C-CE4F480A7254}"/>
          </ac:spMkLst>
        </pc:spChg>
        <pc:spChg chg="del">
          <ac:chgData name="Ljubica Bajić" userId="488eed32-d3cb-49ab-a907-8cf8a9b62ff2" providerId="ADAL" clId="{C6C5083C-86B9-4FFD-817F-DE0798148E06}" dt="2026-11-03T23:41:26.918" v="595" actId="478"/>
          <ac:spMkLst>
            <pc:docMk/>
            <pc:sldMk cId="1875743477" sldId="269"/>
            <ac:spMk id="15" creationId="{4E3860A6-558E-D9A1-C9EA-274FFAE855B9}"/>
          </ac:spMkLst>
        </pc:spChg>
        <pc:graphicFrameChg chg="add mod modGraphic">
          <ac:chgData name="Ljubica Bajić" userId="488eed32-d3cb-49ab-a907-8cf8a9b62ff2" providerId="ADAL" clId="{C6C5083C-86B9-4FFD-817F-DE0798148E06}" dt="2026-11-03T23:48:06.734" v="852"/>
          <ac:graphicFrameMkLst>
            <pc:docMk/>
            <pc:sldMk cId="1875743477" sldId="269"/>
            <ac:graphicFrameMk id="5" creationId="{9DF26770-BC10-C837-D059-FCAA3FC5DB18}"/>
          </ac:graphicFrameMkLst>
        </pc:graphicFrameChg>
      </pc:sldChg>
      <pc:sldChg chg="addSp delSp modSp add mod modAnim">
        <pc:chgData name="Ljubica Bajić" userId="488eed32-d3cb-49ab-a907-8cf8a9b62ff2" providerId="ADAL" clId="{C6C5083C-86B9-4FFD-817F-DE0798148E06}" dt="2026-11-03T23:54:31.121" v="913"/>
        <pc:sldMkLst>
          <pc:docMk/>
          <pc:sldMk cId="810616932" sldId="270"/>
        </pc:sldMkLst>
        <pc:spChg chg="add mod">
          <ac:chgData name="Ljubica Bajić" userId="488eed32-d3cb-49ab-a907-8cf8a9b62ff2" providerId="ADAL" clId="{C6C5083C-86B9-4FFD-817F-DE0798148E06}" dt="2026-11-03T23:54:31.121" v="913"/>
          <ac:spMkLst>
            <pc:docMk/>
            <pc:sldMk cId="810616932" sldId="270"/>
            <ac:spMk id="2" creationId="{41B28F9E-2F6C-8520-9565-6C7750C76DB2}"/>
          </ac:spMkLst>
        </pc:spChg>
        <pc:spChg chg="mod">
          <ac:chgData name="Ljubica Bajić" userId="488eed32-d3cb-49ab-a907-8cf8a9b62ff2" providerId="ADAL" clId="{C6C5083C-86B9-4FFD-817F-DE0798148E06}" dt="2026-11-03T23:53:54.242" v="910" actId="12788"/>
          <ac:spMkLst>
            <pc:docMk/>
            <pc:sldMk cId="810616932" sldId="270"/>
            <ac:spMk id="10" creationId="{0C6BF4A0-649B-CA2B-5599-3548B409154B}"/>
          </ac:spMkLst>
        </pc:spChg>
        <pc:graphicFrameChg chg="del">
          <ac:chgData name="Ljubica Bajić" userId="488eed32-d3cb-49ab-a907-8cf8a9b62ff2" providerId="ADAL" clId="{C6C5083C-86B9-4FFD-817F-DE0798148E06}" dt="2026-11-03T23:53:05.375" v="883" actId="478"/>
          <ac:graphicFrameMkLst>
            <pc:docMk/>
            <pc:sldMk cId="810616932" sldId="270"/>
            <ac:graphicFrameMk id="5" creationId="{6A372FC0-E10E-1F18-728E-BE60744D36E2}"/>
          </ac:graphicFrameMkLst>
        </pc:graphicFrameChg>
      </pc:sldChg>
      <pc:sldChg chg="addSp modSp add mod">
        <pc:chgData name="Ljubica Bajić" userId="488eed32-d3cb-49ab-a907-8cf8a9b62ff2" providerId="ADAL" clId="{C6C5083C-86B9-4FFD-817F-DE0798148E06}" dt="2026-11-03T23:54:21.085" v="912" actId="22"/>
        <pc:sldMkLst>
          <pc:docMk/>
          <pc:sldMk cId="3471428120" sldId="271"/>
        </pc:sldMkLst>
        <pc:spChg chg="add">
          <ac:chgData name="Ljubica Bajić" userId="488eed32-d3cb-49ab-a907-8cf8a9b62ff2" providerId="ADAL" clId="{C6C5083C-86B9-4FFD-817F-DE0798148E06}" dt="2026-11-03T23:54:21.085" v="912" actId="22"/>
          <ac:spMkLst>
            <pc:docMk/>
            <pc:sldMk cId="3471428120" sldId="271"/>
            <ac:spMk id="3" creationId="{80F7B134-9D55-0254-400A-0354BCF317C2}"/>
          </ac:spMkLst>
        </pc:spChg>
        <pc:spChg chg="mod">
          <ac:chgData name="Ljubica Bajić" userId="488eed32-d3cb-49ab-a907-8cf8a9b62ff2" providerId="ADAL" clId="{C6C5083C-86B9-4FFD-817F-DE0798148E06}" dt="2026-11-03T23:54:00.511" v="911" actId="12788"/>
          <ac:spMkLst>
            <pc:docMk/>
            <pc:sldMk cId="3471428120" sldId="271"/>
            <ac:spMk id="10" creationId="{8CB2175C-DC73-4C47-93E8-02D359E5004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18E11B-F924-4C1F-84CE-23C6547FFB0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Cyrl-RS"/>
        </a:p>
      </dgm:t>
    </dgm:pt>
    <dgm:pt modelId="{109C1EB2-F52F-4813-ABC1-D7CE7433A26A}">
      <dgm:prSet phldrT="[Текст]"/>
      <dgm:spPr>
        <a:solidFill>
          <a:srgbClr val="008C8E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Образовне установе</a:t>
          </a:r>
          <a:endParaRPr lang="sr-Cyrl-RS" dirty="0">
            <a:solidFill>
              <a:schemeClr val="bg1"/>
            </a:solidFill>
          </a:endParaRPr>
        </a:p>
      </dgm:t>
    </dgm:pt>
    <dgm:pt modelId="{407AF016-8F89-4329-8878-1CDF565FC2A1}" type="parTrans" cxnId="{65A535E2-F6CC-4CEE-8B5A-0ADCED31E988}">
      <dgm:prSet/>
      <dgm:spPr/>
      <dgm:t>
        <a:bodyPr/>
        <a:lstStyle/>
        <a:p>
          <a:endParaRPr lang="sr-Cyrl-RS"/>
        </a:p>
      </dgm:t>
    </dgm:pt>
    <dgm:pt modelId="{6E8E7FE2-1F4D-4CA6-A3D8-C43528C490BA}" type="sibTrans" cxnId="{65A535E2-F6CC-4CEE-8B5A-0ADCED31E988}">
      <dgm:prSet/>
      <dgm:spPr/>
      <dgm:t>
        <a:bodyPr/>
        <a:lstStyle/>
        <a:p>
          <a:endParaRPr lang="sr-Cyrl-RS"/>
        </a:p>
      </dgm:t>
    </dgm:pt>
    <dgm:pt modelId="{1C53DF05-3659-4A87-B53B-9435476C7D60}">
      <dgm:prSet/>
      <dgm:spPr>
        <a:solidFill>
          <a:srgbClr val="008C8E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Научноистраживачке институције</a:t>
          </a:r>
        </a:p>
      </dgm:t>
    </dgm:pt>
    <dgm:pt modelId="{82D3B9BB-0470-4605-813C-142BDDD85B17}" type="parTrans" cxnId="{433F3D3A-D08F-4670-B313-EB69D13FF194}">
      <dgm:prSet/>
      <dgm:spPr/>
      <dgm:t>
        <a:bodyPr/>
        <a:lstStyle/>
        <a:p>
          <a:endParaRPr lang="sr-Cyrl-RS"/>
        </a:p>
      </dgm:t>
    </dgm:pt>
    <dgm:pt modelId="{555928B8-8982-4E0D-AAD3-BFB3D5466B56}" type="sibTrans" cxnId="{433F3D3A-D08F-4670-B313-EB69D13FF194}">
      <dgm:prSet/>
      <dgm:spPr/>
      <dgm:t>
        <a:bodyPr/>
        <a:lstStyle/>
        <a:p>
          <a:endParaRPr lang="sr-Cyrl-RS"/>
        </a:p>
      </dgm:t>
    </dgm:pt>
    <dgm:pt modelId="{51938CDD-DF83-4497-9280-4540A56CCD56}">
      <dgm:prSet/>
      <dgm:spPr>
        <a:solidFill>
          <a:srgbClr val="008C8E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Здравствене установе</a:t>
          </a:r>
        </a:p>
      </dgm:t>
    </dgm:pt>
    <dgm:pt modelId="{9A00879A-C77D-4845-AB78-8BC0FCC6E1A6}" type="parTrans" cxnId="{CCCD4933-AD10-4D57-864A-E00ECEB91840}">
      <dgm:prSet/>
      <dgm:spPr/>
      <dgm:t>
        <a:bodyPr/>
        <a:lstStyle/>
        <a:p>
          <a:endParaRPr lang="sr-Cyrl-RS"/>
        </a:p>
      </dgm:t>
    </dgm:pt>
    <dgm:pt modelId="{C41A4EC5-3954-44B5-B187-1DBB2CA24074}" type="sibTrans" cxnId="{CCCD4933-AD10-4D57-864A-E00ECEB91840}">
      <dgm:prSet/>
      <dgm:spPr/>
      <dgm:t>
        <a:bodyPr/>
        <a:lstStyle/>
        <a:p>
          <a:endParaRPr lang="sr-Cyrl-RS"/>
        </a:p>
      </dgm:t>
    </dgm:pt>
    <dgm:pt modelId="{02708084-3718-4541-A195-B1EEA2BAC94D}">
      <dgm:prSet/>
      <dgm:spPr>
        <a:solidFill>
          <a:srgbClr val="008C8E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Привредне и технолошке компаније</a:t>
          </a:r>
        </a:p>
      </dgm:t>
    </dgm:pt>
    <dgm:pt modelId="{7A5FC976-09D2-44B0-8D88-A8A8454A20AB}" type="parTrans" cxnId="{C2B07B3C-9946-419C-B9BF-3A37A3120B02}">
      <dgm:prSet/>
      <dgm:spPr/>
      <dgm:t>
        <a:bodyPr/>
        <a:lstStyle/>
        <a:p>
          <a:endParaRPr lang="sr-Cyrl-RS"/>
        </a:p>
      </dgm:t>
    </dgm:pt>
    <dgm:pt modelId="{30716BE6-829C-4737-9CC8-FEDF535EC9F6}" type="sibTrans" cxnId="{C2B07B3C-9946-419C-B9BF-3A37A3120B02}">
      <dgm:prSet/>
      <dgm:spPr/>
      <dgm:t>
        <a:bodyPr/>
        <a:lstStyle/>
        <a:p>
          <a:endParaRPr lang="sr-Cyrl-RS"/>
        </a:p>
      </dgm:t>
    </dgm:pt>
    <dgm:pt modelId="{FF0E16E6-2D14-45D1-A7E2-10406EF5AE28}">
      <dgm:prSet phldrT="[Текст]"/>
      <dgm:spPr>
        <a:solidFill>
          <a:srgbClr val="2D617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indent="0">
            <a:buNone/>
          </a:pP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основне и средње школе, кроз упознавање са наставним процесом, извођење експеримената и примену савремених метода наставе физике</a:t>
          </a:r>
          <a:endParaRPr lang="sr-Cyrl-RS" dirty="0"/>
        </a:p>
      </dgm:t>
    </dgm:pt>
    <dgm:pt modelId="{2B6C6A02-8BC8-4397-A695-9CCFFC889121}" type="parTrans" cxnId="{5B46B93E-311B-4BD2-AE7C-153C731943C3}">
      <dgm:prSet/>
      <dgm:spPr/>
      <dgm:t>
        <a:bodyPr/>
        <a:lstStyle/>
        <a:p>
          <a:endParaRPr lang="sr-Cyrl-RS"/>
        </a:p>
      </dgm:t>
    </dgm:pt>
    <dgm:pt modelId="{074FCFFF-D130-4344-AB61-032CF7CF6C1C}" type="sibTrans" cxnId="{5B46B93E-311B-4BD2-AE7C-153C731943C3}">
      <dgm:prSet/>
      <dgm:spPr/>
      <dgm:t>
        <a:bodyPr/>
        <a:lstStyle/>
        <a:p>
          <a:endParaRPr lang="sr-Cyrl-RS"/>
        </a:p>
      </dgm:t>
    </dgm:pt>
    <dgm:pt modelId="{7AEB2EEE-F769-4450-8B3E-84EF35DB2B09}">
      <dgm:prSet/>
      <dgm:spPr>
        <a:solidFill>
          <a:srgbClr val="2D617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indent="0">
            <a:buNone/>
          </a:pP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истраживачке лабораторије Факултета и институти, попут Института за физику у Београду</a:t>
          </a:r>
        </a:p>
      </dgm:t>
    </dgm:pt>
    <dgm:pt modelId="{11679A31-D030-441E-B83F-BE9967F0AF96}" type="parTrans" cxnId="{D7AF65EE-455E-4450-93D1-BCC19A1C906C}">
      <dgm:prSet/>
      <dgm:spPr/>
      <dgm:t>
        <a:bodyPr/>
        <a:lstStyle/>
        <a:p>
          <a:endParaRPr lang="sr-Cyrl-RS"/>
        </a:p>
      </dgm:t>
    </dgm:pt>
    <dgm:pt modelId="{308E05A2-0640-4E03-8DDD-537A20A4F768}" type="sibTrans" cxnId="{D7AF65EE-455E-4450-93D1-BCC19A1C906C}">
      <dgm:prSet/>
      <dgm:spPr/>
      <dgm:t>
        <a:bodyPr/>
        <a:lstStyle/>
        <a:p>
          <a:endParaRPr lang="sr-Cyrl-RS"/>
        </a:p>
      </dgm:t>
    </dgm:pt>
    <dgm:pt modelId="{8AF17AC2-CA99-4E23-B7C9-CD9A0287FD84}">
      <dgm:prSet/>
      <dgm:spPr>
        <a:solidFill>
          <a:srgbClr val="2D617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buNone/>
          </a:pP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Универзитетски клинички центар, кроз упознавање са применом физике у медицини</a:t>
          </a:r>
        </a:p>
      </dgm:t>
    </dgm:pt>
    <dgm:pt modelId="{C19111A0-4BDE-454E-B637-D2E165007365}" type="parTrans" cxnId="{A569E59F-6894-40EF-8432-AD20746AE285}">
      <dgm:prSet/>
      <dgm:spPr/>
      <dgm:t>
        <a:bodyPr/>
        <a:lstStyle/>
        <a:p>
          <a:endParaRPr lang="sr-Cyrl-RS"/>
        </a:p>
      </dgm:t>
    </dgm:pt>
    <dgm:pt modelId="{ACE0381F-CA81-4321-AA15-20E329B90531}" type="sibTrans" cxnId="{A569E59F-6894-40EF-8432-AD20746AE285}">
      <dgm:prSet/>
      <dgm:spPr/>
      <dgm:t>
        <a:bodyPr/>
        <a:lstStyle/>
        <a:p>
          <a:endParaRPr lang="sr-Cyrl-RS"/>
        </a:p>
      </dgm:t>
    </dgm:pt>
    <dgm:pt modelId="{49BFCA31-5A92-4765-8C38-4C8ED2701CD3}">
      <dgm:prSet/>
      <dgm:spPr>
        <a:solidFill>
          <a:srgbClr val="2D617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indent="0">
            <a:buNone/>
          </a:pP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компаније које се баве развојем и применом информационих технологија, електронике и савремених технолошких решења</a:t>
          </a:r>
        </a:p>
      </dgm:t>
    </dgm:pt>
    <dgm:pt modelId="{28862EA8-361B-47B5-9402-1264AA7C3086}" type="parTrans" cxnId="{DBA18B55-33DC-412D-80DE-3CA2BA6FE0F8}">
      <dgm:prSet/>
      <dgm:spPr/>
      <dgm:t>
        <a:bodyPr/>
        <a:lstStyle/>
        <a:p>
          <a:endParaRPr lang="sr-Cyrl-RS"/>
        </a:p>
      </dgm:t>
    </dgm:pt>
    <dgm:pt modelId="{B5CC0F68-AB03-4743-AE62-CF511EE32910}" type="sibTrans" cxnId="{DBA18B55-33DC-412D-80DE-3CA2BA6FE0F8}">
      <dgm:prSet/>
      <dgm:spPr/>
      <dgm:t>
        <a:bodyPr/>
        <a:lstStyle/>
        <a:p>
          <a:endParaRPr lang="sr-Cyrl-RS"/>
        </a:p>
      </dgm:t>
    </dgm:pt>
    <dgm:pt modelId="{71E44C8D-92FF-40AB-BE16-1BB8DE116F5F}" type="pres">
      <dgm:prSet presAssocID="{6918E11B-F924-4C1F-84CE-23C6547FFB0E}" presName="linear" presStyleCnt="0">
        <dgm:presLayoutVars>
          <dgm:dir/>
          <dgm:animLvl val="lvl"/>
          <dgm:resizeHandles val="exact"/>
        </dgm:presLayoutVars>
      </dgm:prSet>
      <dgm:spPr/>
    </dgm:pt>
    <dgm:pt modelId="{DAC94D8B-E44E-4BFE-95DE-18A955881D96}" type="pres">
      <dgm:prSet presAssocID="{109C1EB2-F52F-4813-ABC1-D7CE7433A26A}" presName="parentLin" presStyleCnt="0"/>
      <dgm:spPr/>
    </dgm:pt>
    <dgm:pt modelId="{8971DF1D-B68E-4719-8062-99C643558D66}" type="pres">
      <dgm:prSet presAssocID="{109C1EB2-F52F-4813-ABC1-D7CE7433A26A}" presName="parentLeftMargin" presStyleLbl="node1" presStyleIdx="0" presStyleCnt="4"/>
      <dgm:spPr/>
    </dgm:pt>
    <dgm:pt modelId="{804C56E2-86D4-4859-8DE7-2A9EFAA55729}" type="pres">
      <dgm:prSet presAssocID="{109C1EB2-F52F-4813-ABC1-D7CE7433A26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46DBFF6-7A9D-439E-818B-1C89C67A73E9}" type="pres">
      <dgm:prSet presAssocID="{109C1EB2-F52F-4813-ABC1-D7CE7433A26A}" presName="negativeSpace" presStyleCnt="0"/>
      <dgm:spPr/>
    </dgm:pt>
    <dgm:pt modelId="{9018BDCA-98F1-4548-BBBD-A006A798E295}" type="pres">
      <dgm:prSet presAssocID="{109C1EB2-F52F-4813-ABC1-D7CE7433A26A}" presName="childText" presStyleLbl="conFgAcc1" presStyleIdx="0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B510B6C6-C232-4F97-89F6-B9B074283105}" type="pres">
      <dgm:prSet presAssocID="{6E8E7FE2-1F4D-4CA6-A3D8-C43528C490BA}" presName="spaceBetweenRectangles" presStyleCnt="0"/>
      <dgm:spPr/>
    </dgm:pt>
    <dgm:pt modelId="{6F1F0F02-397E-4EC8-9023-7AD276901D34}" type="pres">
      <dgm:prSet presAssocID="{1C53DF05-3659-4A87-B53B-9435476C7D60}" presName="parentLin" presStyleCnt="0"/>
      <dgm:spPr/>
    </dgm:pt>
    <dgm:pt modelId="{62E4DCA9-6C8A-4F68-ACB9-BD45272170CE}" type="pres">
      <dgm:prSet presAssocID="{1C53DF05-3659-4A87-B53B-9435476C7D60}" presName="parentLeftMargin" presStyleLbl="node1" presStyleIdx="0" presStyleCnt="4"/>
      <dgm:spPr/>
    </dgm:pt>
    <dgm:pt modelId="{24033A8D-72A0-4D09-8905-60C4376D7706}" type="pres">
      <dgm:prSet presAssocID="{1C53DF05-3659-4A87-B53B-9435476C7D6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AFB0923-8554-4E75-A1DD-50C3B4C5EED5}" type="pres">
      <dgm:prSet presAssocID="{1C53DF05-3659-4A87-B53B-9435476C7D60}" presName="negativeSpace" presStyleCnt="0"/>
      <dgm:spPr/>
    </dgm:pt>
    <dgm:pt modelId="{70BDD422-5D32-47B2-8FF1-2746CEC51887}" type="pres">
      <dgm:prSet presAssocID="{1C53DF05-3659-4A87-B53B-9435476C7D60}" presName="childText" presStyleLbl="conFgAcc1" presStyleIdx="1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B11BC773-590C-47D9-A35A-AB9D6298A39D}" type="pres">
      <dgm:prSet presAssocID="{555928B8-8982-4E0D-AAD3-BFB3D5466B56}" presName="spaceBetweenRectangles" presStyleCnt="0"/>
      <dgm:spPr/>
    </dgm:pt>
    <dgm:pt modelId="{B7E42C6C-65F2-4A09-BC40-EC3810F8DE99}" type="pres">
      <dgm:prSet presAssocID="{51938CDD-DF83-4497-9280-4540A56CCD56}" presName="parentLin" presStyleCnt="0"/>
      <dgm:spPr/>
    </dgm:pt>
    <dgm:pt modelId="{5904E29B-3FFB-4641-A067-E2F74CF3DAC9}" type="pres">
      <dgm:prSet presAssocID="{51938CDD-DF83-4497-9280-4540A56CCD56}" presName="parentLeftMargin" presStyleLbl="node1" presStyleIdx="1" presStyleCnt="4"/>
      <dgm:spPr/>
    </dgm:pt>
    <dgm:pt modelId="{3F7FAF20-29D8-43F3-82B6-C8D0B7ED7E86}" type="pres">
      <dgm:prSet presAssocID="{51938CDD-DF83-4497-9280-4540A56CCD5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C333636-17F2-4A30-A5B9-00FFADB4769D}" type="pres">
      <dgm:prSet presAssocID="{51938CDD-DF83-4497-9280-4540A56CCD56}" presName="negativeSpace" presStyleCnt="0"/>
      <dgm:spPr/>
    </dgm:pt>
    <dgm:pt modelId="{0B764AAB-4136-4E1A-A9E6-B18C04D146F5}" type="pres">
      <dgm:prSet presAssocID="{51938CDD-DF83-4497-9280-4540A56CCD56}" presName="childText" presStyleLbl="conFgAcc1" presStyleIdx="2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790B71F7-12C6-44A2-893E-EF315C52B1F8}" type="pres">
      <dgm:prSet presAssocID="{C41A4EC5-3954-44B5-B187-1DBB2CA24074}" presName="spaceBetweenRectangles" presStyleCnt="0"/>
      <dgm:spPr/>
    </dgm:pt>
    <dgm:pt modelId="{2021FF2C-E9B3-4E37-A260-A3788F339E00}" type="pres">
      <dgm:prSet presAssocID="{02708084-3718-4541-A195-B1EEA2BAC94D}" presName="parentLin" presStyleCnt="0"/>
      <dgm:spPr/>
    </dgm:pt>
    <dgm:pt modelId="{E10ACBF6-8C32-4CC8-96C7-AD95C21D79D1}" type="pres">
      <dgm:prSet presAssocID="{02708084-3718-4541-A195-B1EEA2BAC94D}" presName="parentLeftMargin" presStyleLbl="node1" presStyleIdx="2" presStyleCnt="4"/>
      <dgm:spPr/>
    </dgm:pt>
    <dgm:pt modelId="{F61CBD6D-2A5B-4936-8401-60BDA72E6123}" type="pres">
      <dgm:prSet presAssocID="{02708084-3718-4541-A195-B1EEA2BAC94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85D6CEA-177E-4B83-96EC-6982DCC83505}" type="pres">
      <dgm:prSet presAssocID="{02708084-3718-4541-A195-B1EEA2BAC94D}" presName="negativeSpace" presStyleCnt="0"/>
      <dgm:spPr/>
    </dgm:pt>
    <dgm:pt modelId="{F5741F62-F01F-4B6B-811B-42B7C4F6C45A}" type="pres">
      <dgm:prSet presAssocID="{02708084-3718-4541-A195-B1EEA2BAC94D}" presName="childText" presStyleLbl="conFgAcc1" presStyleIdx="3" presStyleCnt="4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BA068D0C-BCCF-4437-B76F-5A924ACED340}" type="presOf" srcId="{49BFCA31-5A92-4765-8C38-4C8ED2701CD3}" destId="{F5741F62-F01F-4B6B-811B-42B7C4F6C45A}" srcOrd="0" destOrd="0" presId="urn:microsoft.com/office/officeart/2005/8/layout/list1"/>
    <dgm:cxn modelId="{BAE81722-B102-40A3-A4B5-3FE920DB95D3}" type="presOf" srcId="{51938CDD-DF83-4497-9280-4540A56CCD56}" destId="{3F7FAF20-29D8-43F3-82B6-C8D0B7ED7E86}" srcOrd="1" destOrd="0" presId="urn:microsoft.com/office/officeart/2005/8/layout/list1"/>
    <dgm:cxn modelId="{CCCD4933-AD10-4D57-864A-E00ECEB91840}" srcId="{6918E11B-F924-4C1F-84CE-23C6547FFB0E}" destId="{51938CDD-DF83-4497-9280-4540A56CCD56}" srcOrd="2" destOrd="0" parTransId="{9A00879A-C77D-4845-AB78-8BC0FCC6E1A6}" sibTransId="{C41A4EC5-3954-44B5-B187-1DBB2CA24074}"/>
    <dgm:cxn modelId="{433F3D3A-D08F-4670-B313-EB69D13FF194}" srcId="{6918E11B-F924-4C1F-84CE-23C6547FFB0E}" destId="{1C53DF05-3659-4A87-B53B-9435476C7D60}" srcOrd="1" destOrd="0" parTransId="{82D3B9BB-0470-4605-813C-142BDDD85B17}" sibTransId="{555928B8-8982-4E0D-AAD3-BFB3D5466B56}"/>
    <dgm:cxn modelId="{C2B07B3C-9946-419C-B9BF-3A37A3120B02}" srcId="{6918E11B-F924-4C1F-84CE-23C6547FFB0E}" destId="{02708084-3718-4541-A195-B1EEA2BAC94D}" srcOrd="3" destOrd="0" parTransId="{7A5FC976-09D2-44B0-8D88-A8A8454A20AB}" sibTransId="{30716BE6-829C-4737-9CC8-FEDF535EC9F6}"/>
    <dgm:cxn modelId="{5B46B93E-311B-4BD2-AE7C-153C731943C3}" srcId="{109C1EB2-F52F-4813-ABC1-D7CE7433A26A}" destId="{FF0E16E6-2D14-45D1-A7E2-10406EF5AE28}" srcOrd="0" destOrd="0" parTransId="{2B6C6A02-8BC8-4397-A695-9CCFFC889121}" sibTransId="{074FCFFF-D130-4344-AB61-032CF7CF6C1C}"/>
    <dgm:cxn modelId="{07ED005B-7DEC-4558-BDB4-D55ECEBAF876}" type="presOf" srcId="{7AEB2EEE-F769-4450-8B3E-84EF35DB2B09}" destId="{70BDD422-5D32-47B2-8FF1-2746CEC51887}" srcOrd="0" destOrd="0" presId="urn:microsoft.com/office/officeart/2005/8/layout/list1"/>
    <dgm:cxn modelId="{8500BD5E-B4CB-41C4-845A-131B255424FF}" type="presOf" srcId="{1C53DF05-3659-4A87-B53B-9435476C7D60}" destId="{62E4DCA9-6C8A-4F68-ACB9-BD45272170CE}" srcOrd="0" destOrd="0" presId="urn:microsoft.com/office/officeart/2005/8/layout/list1"/>
    <dgm:cxn modelId="{FD4C1141-C846-4046-AC59-FEA56E7FBF7A}" type="presOf" srcId="{1C53DF05-3659-4A87-B53B-9435476C7D60}" destId="{24033A8D-72A0-4D09-8905-60C4376D7706}" srcOrd="1" destOrd="0" presId="urn:microsoft.com/office/officeart/2005/8/layout/list1"/>
    <dgm:cxn modelId="{D7B57645-4CA7-4F59-8F83-AA8CF192E286}" type="presOf" srcId="{02708084-3718-4541-A195-B1EEA2BAC94D}" destId="{E10ACBF6-8C32-4CC8-96C7-AD95C21D79D1}" srcOrd="0" destOrd="0" presId="urn:microsoft.com/office/officeart/2005/8/layout/list1"/>
    <dgm:cxn modelId="{DBA18B55-33DC-412D-80DE-3CA2BA6FE0F8}" srcId="{02708084-3718-4541-A195-B1EEA2BAC94D}" destId="{49BFCA31-5A92-4765-8C38-4C8ED2701CD3}" srcOrd="0" destOrd="0" parTransId="{28862EA8-361B-47B5-9402-1264AA7C3086}" sibTransId="{B5CC0F68-AB03-4743-AE62-CF511EE32910}"/>
    <dgm:cxn modelId="{8C52B67A-3634-46AA-A6A1-3BCF7C145FF4}" type="presOf" srcId="{02708084-3718-4541-A195-B1EEA2BAC94D}" destId="{F61CBD6D-2A5B-4936-8401-60BDA72E6123}" srcOrd="1" destOrd="0" presId="urn:microsoft.com/office/officeart/2005/8/layout/list1"/>
    <dgm:cxn modelId="{8C36F59A-574B-43A3-A0E4-674245397141}" type="presOf" srcId="{109C1EB2-F52F-4813-ABC1-D7CE7433A26A}" destId="{804C56E2-86D4-4859-8DE7-2A9EFAA55729}" srcOrd="1" destOrd="0" presId="urn:microsoft.com/office/officeart/2005/8/layout/list1"/>
    <dgm:cxn modelId="{A569E59F-6894-40EF-8432-AD20746AE285}" srcId="{51938CDD-DF83-4497-9280-4540A56CCD56}" destId="{8AF17AC2-CA99-4E23-B7C9-CD9A0287FD84}" srcOrd="0" destOrd="0" parTransId="{C19111A0-4BDE-454E-B637-D2E165007365}" sibTransId="{ACE0381F-CA81-4321-AA15-20E329B90531}"/>
    <dgm:cxn modelId="{6F9A0ABA-E4B6-4C96-A10D-D5D0E66217B4}" type="presOf" srcId="{109C1EB2-F52F-4813-ABC1-D7CE7433A26A}" destId="{8971DF1D-B68E-4719-8062-99C643558D66}" srcOrd="0" destOrd="0" presId="urn:microsoft.com/office/officeart/2005/8/layout/list1"/>
    <dgm:cxn modelId="{5241A8DB-7C7C-4C98-B5C0-0925D9AC650A}" type="presOf" srcId="{8AF17AC2-CA99-4E23-B7C9-CD9A0287FD84}" destId="{0B764AAB-4136-4E1A-A9E6-B18C04D146F5}" srcOrd="0" destOrd="0" presId="urn:microsoft.com/office/officeart/2005/8/layout/list1"/>
    <dgm:cxn modelId="{65A535E2-F6CC-4CEE-8B5A-0ADCED31E988}" srcId="{6918E11B-F924-4C1F-84CE-23C6547FFB0E}" destId="{109C1EB2-F52F-4813-ABC1-D7CE7433A26A}" srcOrd="0" destOrd="0" parTransId="{407AF016-8F89-4329-8878-1CDF565FC2A1}" sibTransId="{6E8E7FE2-1F4D-4CA6-A3D8-C43528C490BA}"/>
    <dgm:cxn modelId="{57FFF8E8-8624-4DAE-A5A4-B17AE437A870}" type="presOf" srcId="{FF0E16E6-2D14-45D1-A7E2-10406EF5AE28}" destId="{9018BDCA-98F1-4548-BBBD-A006A798E295}" srcOrd="0" destOrd="0" presId="urn:microsoft.com/office/officeart/2005/8/layout/list1"/>
    <dgm:cxn modelId="{D7AF65EE-455E-4450-93D1-BCC19A1C906C}" srcId="{1C53DF05-3659-4A87-B53B-9435476C7D60}" destId="{7AEB2EEE-F769-4450-8B3E-84EF35DB2B09}" srcOrd="0" destOrd="0" parTransId="{11679A31-D030-441E-B83F-BE9967F0AF96}" sibTransId="{308E05A2-0640-4E03-8DDD-537A20A4F768}"/>
    <dgm:cxn modelId="{DC68EBF7-7917-4229-9EBA-5FAC060796C3}" type="presOf" srcId="{51938CDD-DF83-4497-9280-4540A56CCD56}" destId="{5904E29B-3FFB-4641-A067-E2F74CF3DAC9}" srcOrd="0" destOrd="0" presId="urn:microsoft.com/office/officeart/2005/8/layout/list1"/>
    <dgm:cxn modelId="{B76759FC-3334-48AF-8218-C4DE012A5977}" type="presOf" srcId="{6918E11B-F924-4C1F-84CE-23C6547FFB0E}" destId="{71E44C8D-92FF-40AB-BE16-1BB8DE116F5F}" srcOrd="0" destOrd="0" presId="urn:microsoft.com/office/officeart/2005/8/layout/list1"/>
    <dgm:cxn modelId="{E3353291-8F0E-479E-B124-60F13CB51B4D}" type="presParOf" srcId="{71E44C8D-92FF-40AB-BE16-1BB8DE116F5F}" destId="{DAC94D8B-E44E-4BFE-95DE-18A955881D96}" srcOrd="0" destOrd="0" presId="urn:microsoft.com/office/officeart/2005/8/layout/list1"/>
    <dgm:cxn modelId="{074F1086-5D65-4E89-8768-E1BC3C040F02}" type="presParOf" srcId="{DAC94D8B-E44E-4BFE-95DE-18A955881D96}" destId="{8971DF1D-B68E-4719-8062-99C643558D66}" srcOrd="0" destOrd="0" presId="urn:microsoft.com/office/officeart/2005/8/layout/list1"/>
    <dgm:cxn modelId="{F273AF7B-8E2E-4058-A9D0-12134C2CC005}" type="presParOf" srcId="{DAC94D8B-E44E-4BFE-95DE-18A955881D96}" destId="{804C56E2-86D4-4859-8DE7-2A9EFAA55729}" srcOrd="1" destOrd="0" presId="urn:microsoft.com/office/officeart/2005/8/layout/list1"/>
    <dgm:cxn modelId="{D6B3057C-4BAC-41F4-9A22-1FDF97937654}" type="presParOf" srcId="{71E44C8D-92FF-40AB-BE16-1BB8DE116F5F}" destId="{446DBFF6-7A9D-439E-818B-1C89C67A73E9}" srcOrd="1" destOrd="0" presId="urn:microsoft.com/office/officeart/2005/8/layout/list1"/>
    <dgm:cxn modelId="{EEF7C4FC-6666-4BB2-9DB7-F8D2C9E807F5}" type="presParOf" srcId="{71E44C8D-92FF-40AB-BE16-1BB8DE116F5F}" destId="{9018BDCA-98F1-4548-BBBD-A006A798E295}" srcOrd="2" destOrd="0" presId="urn:microsoft.com/office/officeart/2005/8/layout/list1"/>
    <dgm:cxn modelId="{55443CD8-35E1-420F-B9D3-C33C88A8945B}" type="presParOf" srcId="{71E44C8D-92FF-40AB-BE16-1BB8DE116F5F}" destId="{B510B6C6-C232-4F97-89F6-B9B074283105}" srcOrd="3" destOrd="0" presId="urn:microsoft.com/office/officeart/2005/8/layout/list1"/>
    <dgm:cxn modelId="{A5785E95-C0EB-4A21-A13C-D06285D1A285}" type="presParOf" srcId="{71E44C8D-92FF-40AB-BE16-1BB8DE116F5F}" destId="{6F1F0F02-397E-4EC8-9023-7AD276901D34}" srcOrd="4" destOrd="0" presId="urn:microsoft.com/office/officeart/2005/8/layout/list1"/>
    <dgm:cxn modelId="{0AEBE8E7-12FA-472D-A01B-9C6F80848930}" type="presParOf" srcId="{6F1F0F02-397E-4EC8-9023-7AD276901D34}" destId="{62E4DCA9-6C8A-4F68-ACB9-BD45272170CE}" srcOrd="0" destOrd="0" presId="urn:microsoft.com/office/officeart/2005/8/layout/list1"/>
    <dgm:cxn modelId="{65201018-7CAA-4A13-A6F5-9E13F1C59D34}" type="presParOf" srcId="{6F1F0F02-397E-4EC8-9023-7AD276901D34}" destId="{24033A8D-72A0-4D09-8905-60C4376D7706}" srcOrd="1" destOrd="0" presId="urn:microsoft.com/office/officeart/2005/8/layout/list1"/>
    <dgm:cxn modelId="{BB68D32C-4044-4D18-BAE3-BDD24CAA46D5}" type="presParOf" srcId="{71E44C8D-92FF-40AB-BE16-1BB8DE116F5F}" destId="{2AFB0923-8554-4E75-A1DD-50C3B4C5EED5}" srcOrd="5" destOrd="0" presId="urn:microsoft.com/office/officeart/2005/8/layout/list1"/>
    <dgm:cxn modelId="{00135C1F-B01B-42AF-BE45-74D77086151C}" type="presParOf" srcId="{71E44C8D-92FF-40AB-BE16-1BB8DE116F5F}" destId="{70BDD422-5D32-47B2-8FF1-2746CEC51887}" srcOrd="6" destOrd="0" presId="urn:microsoft.com/office/officeart/2005/8/layout/list1"/>
    <dgm:cxn modelId="{74C6A503-92CC-45BD-8CFC-8034E0F3FDBE}" type="presParOf" srcId="{71E44C8D-92FF-40AB-BE16-1BB8DE116F5F}" destId="{B11BC773-590C-47D9-A35A-AB9D6298A39D}" srcOrd="7" destOrd="0" presId="urn:microsoft.com/office/officeart/2005/8/layout/list1"/>
    <dgm:cxn modelId="{E0ED3137-D4A8-43C2-933C-A4B045714D86}" type="presParOf" srcId="{71E44C8D-92FF-40AB-BE16-1BB8DE116F5F}" destId="{B7E42C6C-65F2-4A09-BC40-EC3810F8DE99}" srcOrd="8" destOrd="0" presId="urn:microsoft.com/office/officeart/2005/8/layout/list1"/>
    <dgm:cxn modelId="{F3D2E47C-0A85-43DB-8B0A-AD842F4EF6E3}" type="presParOf" srcId="{B7E42C6C-65F2-4A09-BC40-EC3810F8DE99}" destId="{5904E29B-3FFB-4641-A067-E2F74CF3DAC9}" srcOrd="0" destOrd="0" presId="urn:microsoft.com/office/officeart/2005/8/layout/list1"/>
    <dgm:cxn modelId="{52BE8BBB-FA47-4E9A-89E9-93B964E6453F}" type="presParOf" srcId="{B7E42C6C-65F2-4A09-BC40-EC3810F8DE99}" destId="{3F7FAF20-29D8-43F3-82B6-C8D0B7ED7E86}" srcOrd="1" destOrd="0" presId="urn:microsoft.com/office/officeart/2005/8/layout/list1"/>
    <dgm:cxn modelId="{ACD8E4E3-C614-4A3D-97B2-662E6236697A}" type="presParOf" srcId="{71E44C8D-92FF-40AB-BE16-1BB8DE116F5F}" destId="{CC333636-17F2-4A30-A5B9-00FFADB4769D}" srcOrd="9" destOrd="0" presId="urn:microsoft.com/office/officeart/2005/8/layout/list1"/>
    <dgm:cxn modelId="{BD74AC6E-E42B-4368-AD87-CB2DB8BAAB8B}" type="presParOf" srcId="{71E44C8D-92FF-40AB-BE16-1BB8DE116F5F}" destId="{0B764AAB-4136-4E1A-A9E6-B18C04D146F5}" srcOrd="10" destOrd="0" presId="urn:microsoft.com/office/officeart/2005/8/layout/list1"/>
    <dgm:cxn modelId="{5A71C5CA-9CEF-47B2-B054-0BA50F2EB7E5}" type="presParOf" srcId="{71E44C8D-92FF-40AB-BE16-1BB8DE116F5F}" destId="{790B71F7-12C6-44A2-893E-EF315C52B1F8}" srcOrd="11" destOrd="0" presId="urn:microsoft.com/office/officeart/2005/8/layout/list1"/>
    <dgm:cxn modelId="{16EC2230-51CE-4059-8EDB-6660A9C88CA1}" type="presParOf" srcId="{71E44C8D-92FF-40AB-BE16-1BB8DE116F5F}" destId="{2021FF2C-E9B3-4E37-A260-A3788F339E00}" srcOrd="12" destOrd="0" presId="urn:microsoft.com/office/officeart/2005/8/layout/list1"/>
    <dgm:cxn modelId="{B4DB862D-90ED-442D-B73D-81D812E76680}" type="presParOf" srcId="{2021FF2C-E9B3-4E37-A260-A3788F339E00}" destId="{E10ACBF6-8C32-4CC8-96C7-AD95C21D79D1}" srcOrd="0" destOrd="0" presId="urn:microsoft.com/office/officeart/2005/8/layout/list1"/>
    <dgm:cxn modelId="{481EC499-537B-4B49-A3D9-6F9C6B2416DC}" type="presParOf" srcId="{2021FF2C-E9B3-4E37-A260-A3788F339E00}" destId="{F61CBD6D-2A5B-4936-8401-60BDA72E6123}" srcOrd="1" destOrd="0" presId="urn:microsoft.com/office/officeart/2005/8/layout/list1"/>
    <dgm:cxn modelId="{EE289A0F-5EE8-4596-B57B-3D85FC2EA54A}" type="presParOf" srcId="{71E44C8D-92FF-40AB-BE16-1BB8DE116F5F}" destId="{F85D6CEA-177E-4B83-96EC-6982DCC83505}" srcOrd="13" destOrd="0" presId="urn:microsoft.com/office/officeart/2005/8/layout/list1"/>
    <dgm:cxn modelId="{7BE162B6-0F64-4811-BD0D-D257BE8FE3B9}" type="presParOf" srcId="{71E44C8D-92FF-40AB-BE16-1BB8DE116F5F}" destId="{F5741F62-F01F-4B6B-811B-42B7C4F6C45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18E11B-F924-4C1F-84CE-23C6547FFB0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Cyrl-RS"/>
        </a:p>
      </dgm:t>
    </dgm:pt>
    <dgm:pt modelId="{109C1EB2-F52F-4813-ABC1-D7CE7433A26A}">
      <dgm:prSet phldrT="[Текст]"/>
      <dgm:spPr>
        <a:solidFill>
          <a:srgbClr val="00B78C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Наука и истраживање</a:t>
          </a:r>
          <a:endParaRPr lang="sr-Cyrl-RS" dirty="0">
            <a:solidFill>
              <a:schemeClr val="bg1"/>
            </a:solidFill>
          </a:endParaRPr>
        </a:p>
      </dgm:t>
    </dgm:pt>
    <dgm:pt modelId="{407AF016-8F89-4329-8878-1CDF565FC2A1}" type="parTrans" cxnId="{65A535E2-F6CC-4CEE-8B5A-0ADCED31E988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6E8E7FE2-1F4D-4CA6-A3D8-C43528C490BA}" type="sibTrans" cxnId="{65A535E2-F6CC-4CEE-8B5A-0ADCED31E988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72583035-8BEE-46B2-9F35-4FD08A69CABF}">
      <dgm:prSet/>
      <dgm:spPr>
        <a:solidFill>
          <a:srgbClr val="00B08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Образовање</a:t>
          </a:r>
        </a:p>
      </dgm:t>
    </dgm:pt>
    <dgm:pt modelId="{F1803296-B2A1-48F5-A608-48931A20E640}" type="parTrans" cxnId="{C6E014E8-B4B3-4464-AE14-8B1147598486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AFEE5BE5-99F6-444F-8B37-63D638A3CC03}" type="sibTrans" cxnId="{C6E014E8-B4B3-4464-AE14-8B1147598486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0AFE07CF-A374-4A31-B5AD-731BCB211513}">
      <dgm:prSet/>
      <dgm:spPr>
        <a:solidFill>
          <a:srgbClr val="00A89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ИТ сектор</a:t>
          </a:r>
        </a:p>
      </dgm:t>
    </dgm:pt>
    <dgm:pt modelId="{F21666CD-9BB3-4974-AEA9-6B51C4FC038B}" type="parTrans" cxnId="{0B16F700-9E84-4A67-AB5E-540F187B8D41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3FB5A9CB-3461-4258-B341-FFBA98A2BEDE}" type="sibTrans" cxnId="{0B16F700-9E84-4A67-AB5E-540F187B8D41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4DF576AC-366B-418B-838B-DE7A2BF7FA88}">
      <dgm:prSet/>
      <dgm:spPr>
        <a:solidFill>
          <a:srgbClr val="00A19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Индустрија и технологија</a:t>
          </a:r>
        </a:p>
      </dgm:t>
    </dgm:pt>
    <dgm:pt modelId="{EAA4E19D-71C0-449B-A797-BECEDF6F01EB}" type="parTrans" cxnId="{AC077E98-7A4E-495F-8EAA-9C492A717D86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D14398B3-A48D-47B0-81CD-A4222916E42F}" type="sibTrans" cxnId="{AC077E98-7A4E-495F-8EAA-9C492A717D86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7A06EC92-E139-47C7-A834-0DB10C872A75}">
      <dgm:prSet/>
      <dgm:spPr>
        <a:solidFill>
          <a:srgbClr val="009A9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Медицина и здравство</a:t>
          </a:r>
        </a:p>
      </dgm:t>
    </dgm:pt>
    <dgm:pt modelId="{30C83E01-41A1-4FB3-91F3-5AC4A108F216}" type="parTrans" cxnId="{5F381C56-40D5-44D6-B188-2FBB929CB171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8CF3AE58-18A3-47A1-B97D-A3ECBFE32714}" type="sibTrans" cxnId="{5F381C56-40D5-44D6-B188-2FBB929CB171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190AA634-F096-4441-AC53-97B59215598E}">
      <dgm:prSet/>
      <dgm:spPr>
        <a:solidFill>
          <a:srgbClr val="00938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Метрологија и контрола квалитета</a:t>
          </a:r>
        </a:p>
      </dgm:t>
    </dgm:pt>
    <dgm:pt modelId="{EF767D19-236B-49D4-B964-8C234E1E3DD4}" type="parTrans" cxnId="{5523B991-7ED5-45FD-A821-BE7E73BF350A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05ACE154-12FA-4242-AF3A-37DBB67F3617}" type="sibTrans" cxnId="{5523B991-7ED5-45FD-A821-BE7E73BF350A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BB781858-C677-4DDB-8D85-76CF06486F4F}">
      <dgm:prSet/>
      <dgm:spPr>
        <a:solidFill>
          <a:srgbClr val="008C8E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Енергетика и заштита животне средине</a:t>
          </a:r>
        </a:p>
      </dgm:t>
    </dgm:pt>
    <dgm:pt modelId="{8DA07D32-DECF-4FED-A169-32E41A1C6B43}" type="parTrans" cxnId="{1B46363F-50BC-4949-8E4C-BA797EF17BAE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7E0AB73B-AFCE-4A5B-8034-81DD57C5AE76}" type="sibTrans" cxnId="{1B46363F-50BC-4949-8E4C-BA797EF17BAE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2695C871-FF6D-4945-AA45-5A636D4D1838}">
      <dgm:prSet phldrT="[Текст]"/>
      <dgm:spPr>
        <a:solidFill>
          <a:srgbClr val="2D617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buNone/>
          </a:pP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институти, истраживачки центри, факултети и лабораторије</a:t>
          </a:r>
          <a:endParaRPr lang="sr-Cyrl-RS" dirty="0">
            <a:solidFill>
              <a:schemeClr val="bg1"/>
            </a:solidFill>
          </a:endParaRPr>
        </a:p>
      </dgm:t>
    </dgm:pt>
    <dgm:pt modelId="{6C463AB0-3CC1-4677-A658-5EC31A34649C}" type="parTrans" cxnId="{59CAA8D1-A6FB-4DCC-8A29-1DD003431307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504B8A26-348E-4DF5-8E71-AAB98E35E990}" type="sibTrans" cxnId="{59CAA8D1-A6FB-4DCC-8A29-1DD003431307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F03584E5-B732-4A81-B46F-F38C0276CBF6}">
      <dgm:prSet/>
      <dgm:spPr>
        <a:solidFill>
          <a:srgbClr val="2D617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buNone/>
          </a:pP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основне и средње школе, факултети и научни центри</a:t>
          </a:r>
        </a:p>
      </dgm:t>
    </dgm:pt>
    <dgm:pt modelId="{D78F9A28-B8FC-47A9-A18A-3EE03EB8EBD1}" type="parTrans" cxnId="{3BE241CC-1CA4-4960-8FAB-41AC5514BF67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CCBCF553-C3D0-4E52-B1DE-110A9E94CE4F}" type="sibTrans" cxnId="{3BE241CC-1CA4-4960-8FAB-41AC5514BF67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1262B117-38D0-4931-9651-B487E0955714}">
      <dgm:prSet/>
      <dgm:spPr>
        <a:solidFill>
          <a:srgbClr val="2D617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indent="0">
            <a:buNone/>
          </a:pP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програмирање, анализа података, вештачка интелигенција и машинско учење</a:t>
          </a:r>
        </a:p>
      </dgm:t>
    </dgm:pt>
    <dgm:pt modelId="{A175168A-E3BD-4054-800C-76AFCED1894D}" type="parTrans" cxnId="{1ED6562A-A77B-495D-92AB-5DE5A029C4CC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0A52284E-6C27-44D6-8EE2-A79859ACFC4A}" type="sibTrans" cxnId="{1ED6562A-A77B-495D-92AB-5DE5A029C4CC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E42D2BD9-FBCC-4B69-82D6-8454D0AEDCE1}">
      <dgm:prSet/>
      <dgm:spPr>
        <a:solidFill>
          <a:srgbClr val="2D617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indent="0">
            <a:buNone/>
          </a:pP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електроника, телекомуникације, аутоматизација и развој производа</a:t>
          </a:r>
        </a:p>
      </dgm:t>
    </dgm:pt>
    <dgm:pt modelId="{E3AFDECB-F055-4484-956D-63A8D6F6D9E5}" type="parTrans" cxnId="{E04C1FD0-4A4B-42D5-B288-3BBDC032C8E3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59CD869B-81E4-43EA-83F9-E8EE379D30A5}" type="sibTrans" cxnId="{E04C1FD0-4A4B-42D5-B288-3BBDC032C8E3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A38042AE-1FC0-445A-9F8F-A045FE0DD4E8}">
      <dgm:prSet/>
      <dgm:spPr>
        <a:solidFill>
          <a:srgbClr val="2D617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buNone/>
          </a:pP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клинички центри, болнице, медицинска физика и дијагностика</a:t>
          </a:r>
        </a:p>
      </dgm:t>
    </dgm:pt>
    <dgm:pt modelId="{E40E3D56-E845-4146-BE8B-295D161C52FB}" type="parTrans" cxnId="{36EB0450-E21D-4D8F-A560-98F607079F59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3AE973BA-C5A8-48C3-8A2B-107C0ECEC8C2}" type="sibTrans" cxnId="{36EB0450-E21D-4D8F-A560-98F607079F59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BE908451-89A3-4231-BD52-30115058B659}">
      <dgm:prSet/>
      <dgm:spPr>
        <a:solidFill>
          <a:srgbClr val="2D617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buNone/>
          </a:pP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мерне, испитне и </a:t>
          </a:r>
          <a:r>
            <a:rPr lang="sr-Cyrl-RS" dirty="0" err="1">
              <a:solidFill>
                <a:schemeClr val="bg1"/>
              </a:solidFill>
              <a:latin typeface="Bahnschrift" panose="020B0502040204020203" pitchFamily="34" charset="0"/>
            </a:rPr>
            <a:t>калибрационе</a:t>
          </a: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 лабораторије</a:t>
          </a:r>
        </a:p>
      </dgm:t>
    </dgm:pt>
    <dgm:pt modelId="{1E6012AC-3583-4133-96C8-EF785920763F}" type="parTrans" cxnId="{2FA5FE99-25C9-4EF8-9AA9-BC449AF2C378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E7808AC8-9C34-4225-B900-7FF5A635F6BA}" type="sibTrans" cxnId="{2FA5FE99-25C9-4EF8-9AA9-BC449AF2C378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C0D2C7F0-5AE4-4FD7-AA99-7B7142FDA824}">
      <dgm:prSet/>
      <dgm:spPr>
        <a:solidFill>
          <a:srgbClr val="2D617D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indent="0">
            <a:buNone/>
          </a:pPr>
          <a:r>
            <a:rPr lang="sr-Cyrl-RS" dirty="0">
              <a:solidFill>
                <a:schemeClr val="bg1"/>
              </a:solidFill>
              <a:latin typeface="Bahnschrift" panose="020B0502040204020203" pitchFamily="34" charset="0"/>
            </a:rPr>
            <a:t>енергетски системи, обновљиви извори енергије и мониторинг животне средине</a:t>
          </a:r>
        </a:p>
      </dgm:t>
    </dgm:pt>
    <dgm:pt modelId="{01F4A3A0-5D0A-4DAB-B1CE-EB022E64EFE9}" type="parTrans" cxnId="{85B27AAD-2513-45BB-BB0C-338F6AF7F40A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DD30CC9F-01A1-47D8-BF55-089C99162807}" type="sibTrans" cxnId="{85B27AAD-2513-45BB-BB0C-338F6AF7F40A}">
      <dgm:prSet/>
      <dgm:spPr/>
      <dgm:t>
        <a:bodyPr/>
        <a:lstStyle/>
        <a:p>
          <a:endParaRPr lang="sr-Cyrl-RS">
            <a:solidFill>
              <a:schemeClr val="bg1"/>
            </a:solidFill>
          </a:endParaRPr>
        </a:p>
      </dgm:t>
    </dgm:pt>
    <dgm:pt modelId="{DD2C8984-1C5C-4E5E-97F8-C78B420C9D0D}" type="pres">
      <dgm:prSet presAssocID="{6918E11B-F924-4C1F-84CE-23C6547FFB0E}" presName="Name0" presStyleCnt="0">
        <dgm:presLayoutVars>
          <dgm:dir/>
          <dgm:animLvl val="lvl"/>
          <dgm:resizeHandles val="exact"/>
        </dgm:presLayoutVars>
      </dgm:prSet>
      <dgm:spPr/>
    </dgm:pt>
    <dgm:pt modelId="{E5A07339-0D1F-4370-983F-BEBF38606047}" type="pres">
      <dgm:prSet presAssocID="{109C1EB2-F52F-4813-ABC1-D7CE7433A26A}" presName="linNode" presStyleCnt="0"/>
      <dgm:spPr/>
    </dgm:pt>
    <dgm:pt modelId="{EA932850-0F7E-4D6F-843B-FE3C39053F7C}" type="pres">
      <dgm:prSet presAssocID="{109C1EB2-F52F-4813-ABC1-D7CE7433A26A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A5340EBB-BAD8-4EBB-9187-140D2CE84D30}" type="pres">
      <dgm:prSet presAssocID="{109C1EB2-F52F-4813-ABC1-D7CE7433A26A}" presName="descendantText" presStyleLbl="alignAccFollowNode1" presStyleIdx="0" presStyleCnt="7">
        <dgm:presLayoutVars>
          <dgm:bulletEnabled val="1"/>
        </dgm:presLayoutVars>
      </dgm:prSet>
      <dgm:spPr/>
    </dgm:pt>
    <dgm:pt modelId="{B8E1B511-9DDD-4C8F-9D7B-E268D9CD6075}" type="pres">
      <dgm:prSet presAssocID="{6E8E7FE2-1F4D-4CA6-A3D8-C43528C490BA}" presName="sp" presStyleCnt="0"/>
      <dgm:spPr/>
    </dgm:pt>
    <dgm:pt modelId="{7B443586-C1E6-4E88-8ABE-95571A395E90}" type="pres">
      <dgm:prSet presAssocID="{72583035-8BEE-46B2-9F35-4FD08A69CABF}" presName="linNode" presStyleCnt="0"/>
      <dgm:spPr/>
    </dgm:pt>
    <dgm:pt modelId="{907E94FB-7FA7-4D60-AB7A-9D375E4C8BE6}" type="pres">
      <dgm:prSet presAssocID="{72583035-8BEE-46B2-9F35-4FD08A69CABF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BE8D75EC-84BE-48A4-B51E-A01956CA5401}" type="pres">
      <dgm:prSet presAssocID="{72583035-8BEE-46B2-9F35-4FD08A69CABF}" presName="descendantText" presStyleLbl="alignAccFollowNode1" presStyleIdx="1" presStyleCnt="7">
        <dgm:presLayoutVars>
          <dgm:bulletEnabled val="1"/>
        </dgm:presLayoutVars>
      </dgm:prSet>
      <dgm:spPr/>
    </dgm:pt>
    <dgm:pt modelId="{7ED92FC8-5616-48ED-A5F1-80F6F2ED87EB}" type="pres">
      <dgm:prSet presAssocID="{AFEE5BE5-99F6-444F-8B37-63D638A3CC03}" presName="sp" presStyleCnt="0"/>
      <dgm:spPr/>
    </dgm:pt>
    <dgm:pt modelId="{DACDE8ED-3E64-4A0C-A9CF-F745C1A1B634}" type="pres">
      <dgm:prSet presAssocID="{0AFE07CF-A374-4A31-B5AD-731BCB211513}" presName="linNode" presStyleCnt="0"/>
      <dgm:spPr/>
    </dgm:pt>
    <dgm:pt modelId="{94ABEB5E-2656-4FDD-BD33-134E809EC413}" type="pres">
      <dgm:prSet presAssocID="{0AFE07CF-A374-4A31-B5AD-731BCB211513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F119B8D3-D2CA-4957-A08C-4BE88D6DA763}" type="pres">
      <dgm:prSet presAssocID="{0AFE07CF-A374-4A31-B5AD-731BCB211513}" presName="descendantText" presStyleLbl="alignAccFollowNode1" presStyleIdx="2" presStyleCnt="7">
        <dgm:presLayoutVars>
          <dgm:bulletEnabled val="1"/>
        </dgm:presLayoutVars>
      </dgm:prSet>
      <dgm:spPr/>
    </dgm:pt>
    <dgm:pt modelId="{4E01EC52-B731-49F0-B26C-A1EB5B0BA90C}" type="pres">
      <dgm:prSet presAssocID="{3FB5A9CB-3461-4258-B341-FFBA98A2BEDE}" presName="sp" presStyleCnt="0"/>
      <dgm:spPr/>
    </dgm:pt>
    <dgm:pt modelId="{28347721-D856-41D6-9EFD-CFADB9BFCF1C}" type="pres">
      <dgm:prSet presAssocID="{4DF576AC-366B-418B-838B-DE7A2BF7FA88}" presName="linNode" presStyleCnt="0"/>
      <dgm:spPr/>
    </dgm:pt>
    <dgm:pt modelId="{C06CDED4-2C71-4A48-A03F-2C3EA0F211BE}" type="pres">
      <dgm:prSet presAssocID="{4DF576AC-366B-418B-838B-DE7A2BF7FA88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E7A9EF49-34AC-444D-9901-83A04B4997A3}" type="pres">
      <dgm:prSet presAssocID="{4DF576AC-366B-418B-838B-DE7A2BF7FA88}" presName="descendantText" presStyleLbl="alignAccFollowNode1" presStyleIdx="3" presStyleCnt="7">
        <dgm:presLayoutVars>
          <dgm:bulletEnabled val="1"/>
        </dgm:presLayoutVars>
      </dgm:prSet>
      <dgm:spPr/>
    </dgm:pt>
    <dgm:pt modelId="{08866985-04AD-4D7F-9808-6C9C098D904D}" type="pres">
      <dgm:prSet presAssocID="{D14398B3-A48D-47B0-81CD-A4222916E42F}" presName="sp" presStyleCnt="0"/>
      <dgm:spPr/>
    </dgm:pt>
    <dgm:pt modelId="{4BC50FE0-7F49-4137-8CB8-A4B4A81B92B6}" type="pres">
      <dgm:prSet presAssocID="{7A06EC92-E139-47C7-A834-0DB10C872A75}" presName="linNode" presStyleCnt="0"/>
      <dgm:spPr/>
    </dgm:pt>
    <dgm:pt modelId="{0087695F-D91C-489A-8576-168DA41460DC}" type="pres">
      <dgm:prSet presAssocID="{7A06EC92-E139-47C7-A834-0DB10C872A75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99D18AED-3F9D-4D1D-9CF5-13F49BC4F5BD}" type="pres">
      <dgm:prSet presAssocID="{7A06EC92-E139-47C7-A834-0DB10C872A75}" presName="descendantText" presStyleLbl="alignAccFollowNode1" presStyleIdx="4" presStyleCnt="7">
        <dgm:presLayoutVars>
          <dgm:bulletEnabled val="1"/>
        </dgm:presLayoutVars>
      </dgm:prSet>
      <dgm:spPr/>
    </dgm:pt>
    <dgm:pt modelId="{11252122-1EA8-4FC9-AB34-90A85808F2BF}" type="pres">
      <dgm:prSet presAssocID="{8CF3AE58-18A3-47A1-B97D-A3ECBFE32714}" presName="sp" presStyleCnt="0"/>
      <dgm:spPr/>
    </dgm:pt>
    <dgm:pt modelId="{5EDE7BAA-3994-4AF8-B6B2-6330A5F44570}" type="pres">
      <dgm:prSet presAssocID="{190AA634-F096-4441-AC53-97B59215598E}" presName="linNode" presStyleCnt="0"/>
      <dgm:spPr/>
    </dgm:pt>
    <dgm:pt modelId="{DF98854F-359F-4583-9ED6-78FD7CC4EB44}" type="pres">
      <dgm:prSet presAssocID="{190AA634-F096-4441-AC53-97B59215598E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6FBADA82-1F61-426E-AB55-5E441FA1789F}" type="pres">
      <dgm:prSet presAssocID="{190AA634-F096-4441-AC53-97B59215598E}" presName="descendantText" presStyleLbl="alignAccFollowNode1" presStyleIdx="5" presStyleCnt="7">
        <dgm:presLayoutVars>
          <dgm:bulletEnabled val="1"/>
        </dgm:presLayoutVars>
      </dgm:prSet>
      <dgm:spPr/>
    </dgm:pt>
    <dgm:pt modelId="{2187EAC2-40DD-4B04-8C40-879880B86568}" type="pres">
      <dgm:prSet presAssocID="{05ACE154-12FA-4242-AF3A-37DBB67F3617}" presName="sp" presStyleCnt="0"/>
      <dgm:spPr/>
    </dgm:pt>
    <dgm:pt modelId="{0E551E0A-1B9D-46F6-9A8B-5C6D73E9E755}" type="pres">
      <dgm:prSet presAssocID="{BB781858-C677-4DDB-8D85-76CF06486F4F}" presName="linNode" presStyleCnt="0"/>
      <dgm:spPr/>
    </dgm:pt>
    <dgm:pt modelId="{CDADF425-5CBB-434B-8A59-03B3E571789D}" type="pres">
      <dgm:prSet presAssocID="{BB781858-C677-4DDB-8D85-76CF06486F4F}" presName="parentText" presStyleLbl="node1" presStyleIdx="6" presStyleCnt="7">
        <dgm:presLayoutVars>
          <dgm:chMax val="1"/>
          <dgm:bulletEnabled val="1"/>
        </dgm:presLayoutVars>
      </dgm:prSet>
      <dgm:spPr/>
    </dgm:pt>
    <dgm:pt modelId="{ABC979EE-E310-4F1B-B896-04815C127A04}" type="pres">
      <dgm:prSet presAssocID="{BB781858-C677-4DDB-8D85-76CF06486F4F}" presName="descendantText" presStyleLbl="alignAccFollowNode1" presStyleIdx="6" presStyleCnt="7">
        <dgm:presLayoutVars>
          <dgm:bulletEnabled val="1"/>
        </dgm:presLayoutVars>
      </dgm:prSet>
      <dgm:spPr/>
    </dgm:pt>
  </dgm:ptLst>
  <dgm:cxnLst>
    <dgm:cxn modelId="{0B16F700-9E84-4A67-AB5E-540F187B8D41}" srcId="{6918E11B-F924-4C1F-84CE-23C6547FFB0E}" destId="{0AFE07CF-A374-4A31-B5AD-731BCB211513}" srcOrd="2" destOrd="0" parTransId="{F21666CD-9BB3-4974-AEA9-6B51C4FC038B}" sibTransId="{3FB5A9CB-3461-4258-B341-FFBA98A2BEDE}"/>
    <dgm:cxn modelId="{1F169920-5B25-47DA-9955-A8443202C19F}" type="presOf" srcId="{2695C871-FF6D-4945-AA45-5A636D4D1838}" destId="{A5340EBB-BAD8-4EBB-9187-140D2CE84D30}" srcOrd="0" destOrd="0" presId="urn:microsoft.com/office/officeart/2005/8/layout/vList5"/>
    <dgm:cxn modelId="{1ED6562A-A77B-495D-92AB-5DE5A029C4CC}" srcId="{0AFE07CF-A374-4A31-B5AD-731BCB211513}" destId="{1262B117-38D0-4931-9651-B487E0955714}" srcOrd="0" destOrd="0" parTransId="{A175168A-E3BD-4054-800C-76AFCED1894D}" sibTransId="{0A52284E-6C27-44D6-8EE2-A79859ACFC4A}"/>
    <dgm:cxn modelId="{841CD337-E901-43F4-A475-4BB3EDE1E9EA}" type="presOf" srcId="{E42D2BD9-FBCC-4B69-82D6-8454D0AEDCE1}" destId="{E7A9EF49-34AC-444D-9901-83A04B4997A3}" srcOrd="0" destOrd="0" presId="urn:microsoft.com/office/officeart/2005/8/layout/vList5"/>
    <dgm:cxn modelId="{1B46363F-50BC-4949-8E4C-BA797EF17BAE}" srcId="{6918E11B-F924-4C1F-84CE-23C6547FFB0E}" destId="{BB781858-C677-4DDB-8D85-76CF06486F4F}" srcOrd="6" destOrd="0" parTransId="{8DA07D32-DECF-4FED-A169-32E41A1C6B43}" sibTransId="{7E0AB73B-AFCE-4A5B-8034-81DD57C5AE76}"/>
    <dgm:cxn modelId="{36EB0450-E21D-4D8F-A560-98F607079F59}" srcId="{7A06EC92-E139-47C7-A834-0DB10C872A75}" destId="{A38042AE-1FC0-445A-9F8F-A045FE0DD4E8}" srcOrd="0" destOrd="0" parTransId="{E40E3D56-E845-4146-BE8B-295D161C52FB}" sibTransId="{3AE973BA-C5A8-48C3-8A2B-107C0ECEC8C2}"/>
    <dgm:cxn modelId="{B2028852-B9F0-4206-87B1-515248AA2FD4}" type="presOf" srcId="{6918E11B-F924-4C1F-84CE-23C6547FFB0E}" destId="{DD2C8984-1C5C-4E5E-97F8-C78B420C9D0D}" srcOrd="0" destOrd="0" presId="urn:microsoft.com/office/officeart/2005/8/layout/vList5"/>
    <dgm:cxn modelId="{DE720073-A375-4ACD-A14A-2ABBD1026322}" type="presOf" srcId="{7A06EC92-E139-47C7-A834-0DB10C872A75}" destId="{0087695F-D91C-489A-8576-168DA41460DC}" srcOrd="0" destOrd="0" presId="urn:microsoft.com/office/officeart/2005/8/layout/vList5"/>
    <dgm:cxn modelId="{FFA3DB55-E334-4E25-A1E6-17EE98A01724}" type="presOf" srcId="{A38042AE-1FC0-445A-9F8F-A045FE0DD4E8}" destId="{99D18AED-3F9D-4D1D-9CF5-13F49BC4F5BD}" srcOrd="0" destOrd="0" presId="urn:microsoft.com/office/officeart/2005/8/layout/vList5"/>
    <dgm:cxn modelId="{5F381C56-40D5-44D6-B188-2FBB929CB171}" srcId="{6918E11B-F924-4C1F-84CE-23C6547FFB0E}" destId="{7A06EC92-E139-47C7-A834-0DB10C872A75}" srcOrd="4" destOrd="0" parTransId="{30C83E01-41A1-4FB3-91F3-5AC4A108F216}" sibTransId="{8CF3AE58-18A3-47A1-B97D-A3ECBFE32714}"/>
    <dgm:cxn modelId="{BE0DAD78-F5CE-44F5-A5A0-0B2C1FDB5EE4}" type="presOf" srcId="{109C1EB2-F52F-4813-ABC1-D7CE7433A26A}" destId="{EA932850-0F7E-4D6F-843B-FE3C39053F7C}" srcOrd="0" destOrd="0" presId="urn:microsoft.com/office/officeart/2005/8/layout/vList5"/>
    <dgm:cxn modelId="{16634259-1B3B-41C5-86BF-0F57CEE197C5}" type="presOf" srcId="{BE908451-89A3-4231-BD52-30115058B659}" destId="{6FBADA82-1F61-426E-AB55-5E441FA1789F}" srcOrd="0" destOrd="0" presId="urn:microsoft.com/office/officeart/2005/8/layout/vList5"/>
    <dgm:cxn modelId="{2321D28B-DE2C-4C5A-B93C-A5A03A080121}" type="presOf" srcId="{C0D2C7F0-5AE4-4FD7-AA99-7B7142FDA824}" destId="{ABC979EE-E310-4F1B-B896-04815C127A04}" srcOrd="0" destOrd="0" presId="urn:microsoft.com/office/officeart/2005/8/layout/vList5"/>
    <dgm:cxn modelId="{5523B991-7ED5-45FD-A821-BE7E73BF350A}" srcId="{6918E11B-F924-4C1F-84CE-23C6547FFB0E}" destId="{190AA634-F096-4441-AC53-97B59215598E}" srcOrd="5" destOrd="0" parTransId="{EF767D19-236B-49D4-B964-8C234E1E3DD4}" sibTransId="{05ACE154-12FA-4242-AF3A-37DBB67F3617}"/>
    <dgm:cxn modelId="{AC077E98-7A4E-495F-8EAA-9C492A717D86}" srcId="{6918E11B-F924-4C1F-84CE-23C6547FFB0E}" destId="{4DF576AC-366B-418B-838B-DE7A2BF7FA88}" srcOrd="3" destOrd="0" parTransId="{EAA4E19D-71C0-449B-A797-BECEDF6F01EB}" sibTransId="{D14398B3-A48D-47B0-81CD-A4222916E42F}"/>
    <dgm:cxn modelId="{2FA5FE99-25C9-4EF8-9AA9-BC449AF2C378}" srcId="{190AA634-F096-4441-AC53-97B59215598E}" destId="{BE908451-89A3-4231-BD52-30115058B659}" srcOrd="0" destOrd="0" parTransId="{1E6012AC-3583-4133-96C8-EF785920763F}" sibTransId="{E7808AC8-9C34-4225-B900-7FF5A635F6BA}"/>
    <dgm:cxn modelId="{5831DBA2-DDB2-4BA2-9C98-BC311A908CF8}" type="presOf" srcId="{72583035-8BEE-46B2-9F35-4FD08A69CABF}" destId="{907E94FB-7FA7-4D60-AB7A-9D375E4C8BE6}" srcOrd="0" destOrd="0" presId="urn:microsoft.com/office/officeart/2005/8/layout/vList5"/>
    <dgm:cxn modelId="{FB5AADA8-3CB7-40A2-BD85-131A7B5E0B1F}" type="presOf" srcId="{F03584E5-B732-4A81-B46F-F38C0276CBF6}" destId="{BE8D75EC-84BE-48A4-B51E-A01956CA5401}" srcOrd="0" destOrd="0" presId="urn:microsoft.com/office/officeart/2005/8/layout/vList5"/>
    <dgm:cxn modelId="{85B27AAD-2513-45BB-BB0C-338F6AF7F40A}" srcId="{BB781858-C677-4DDB-8D85-76CF06486F4F}" destId="{C0D2C7F0-5AE4-4FD7-AA99-7B7142FDA824}" srcOrd="0" destOrd="0" parTransId="{01F4A3A0-5D0A-4DAB-B1CE-EB022E64EFE9}" sibTransId="{DD30CC9F-01A1-47D8-BF55-089C99162807}"/>
    <dgm:cxn modelId="{055DCDB2-7E13-47CE-B113-4D3333BCFC05}" type="presOf" srcId="{190AA634-F096-4441-AC53-97B59215598E}" destId="{DF98854F-359F-4583-9ED6-78FD7CC4EB44}" srcOrd="0" destOrd="0" presId="urn:microsoft.com/office/officeart/2005/8/layout/vList5"/>
    <dgm:cxn modelId="{D61E9DCA-D9D2-4860-9C6A-0D5A317DFB19}" type="presOf" srcId="{BB781858-C677-4DDB-8D85-76CF06486F4F}" destId="{CDADF425-5CBB-434B-8A59-03B3E571789D}" srcOrd="0" destOrd="0" presId="urn:microsoft.com/office/officeart/2005/8/layout/vList5"/>
    <dgm:cxn modelId="{3BE241CC-1CA4-4960-8FAB-41AC5514BF67}" srcId="{72583035-8BEE-46B2-9F35-4FD08A69CABF}" destId="{F03584E5-B732-4A81-B46F-F38C0276CBF6}" srcOrd="0" destOrd="0" parTransId="{D78F9A28-B8FC-47A9-A18A-3EE03EB8EBD1}" sibTransId="{CCBCF553-C3D0-4E52-B1DE-110A9E94CE4F}"/>
    <dgm:cxn modelId="{E04C1FD0-4A4B-42D5-B288-3BBDC032C8E3}" srcId="{4DF576AC-366B-418B-838B-DE7A2BF7FA88}" destId="{E42D2BD9-FBCC-4B69-82D6-8454D0AEDCE1}" srcOrd="0" destOrd="0" parTransId="{E3AFDECB-F055-4484-956D-63A8D6F6D9E5}" sibTransId="{59CD869B-81E4-43EA-83F9-E8EE379D30A5}"/>
    <dgm:cxn modelId="{59CAA8D1-A6FB-4DCC-8A29-1DD003431307}" srcId="{109C1EB2-F52F-4813-ABC1-D7CE7433A26A}" destId="{2695C871-FF6D-4945-AA45-5A636D4D1838}" srcOrd="0" destOrd="0" parTransId="{6C463AB0-3CC1-4677-A658-5EC31A34649C}" sibTransId="{504B8A26-348E-4DF5-8E71-AAB98E35E990}"/>
    <dgm:cxn modelId="{39C76EDB-9E1D-43BE-9C20-07C487D948B4}" type="presOf" srcId="{0AFE07CF-A374-4A31-B5AD-731BCB211513}" destId="{94ABEB5E-2656-4FDD-BD33-134E809EC413}" srcOrd="0" destOrd="0" presId="urn:microsoft.com/office/officeart/2005/8/layout/vList5"/>
    <dgm:cxn modelId="{379155E1-F3A6-43FA-92EC-6B2122C7C8E0}" type="presOf" srcId="{4DF576AC-366B-418B-838B-DE7A2BF7FA88}" destId="{C06CDED4-2C71-4A48-A03F-2C3EA0F211BE}" srcOrd="0" destOrd="0" presId="urn:microsoft.com/office/officeart/2005/8/layout/vList5"/>
    <dgm:cxn modelId="{65A535E2-F6CC-4CEE-8B5A-0ADCED31E988}" srcId="{6918E11B-F924-4C1F-84CE-23C6547FFB0E}" destId="{109C1EB2-F52F-4813-ABC1-D7CE7433A26A}" srcOrd="0" destOrd="0" parTransId="{407AF016-8F89-4329-8878-1CDF565FC2A1}" sibTransId="{6E8E7FE2-1F4D-4CA6-A3D8-C43528C490BA}"/>
    <dgm:cxn modelId="{068247E7-67B7-43E5-8C9D-80704CEDA64E}" type="presOf" srcId="{1262B117-38D0-4931-9651-B487E0955714}" destId="{F119B8D3-D2CA-4957-A08C-4BE88D6DA763}" srcOrd="0" destOrd="0" presId="urn:microsoft.com/office/officeart/2005/8/layout/vList5"/>
    <dgm:cxn modelId="{C6E014E8-B4B3-4464-AE14-8B1147598486}" srcId="{6918E11B-F924-4C1F-84CE-23C6547FFB0E}" destId="{72583035-8BEE-46B2-9F35-4FD08A69CABF}" srcOrd="1" destOrd="0" parTransId="{F1803296-B2A1-48F5-A608-48931A20E640}" sibTransId="{AFEE5BE5-99F6-444F-8B37-63D638A3CC03}"/>
    <dgm:cxn modelId="{7DB55D26-74DC-483D-864D-76E79942AFF4}" type="presParOf" srcId="{DD2C8984-1C5C-4E5E-97F8-C78B420C9D0D}" destId="{E5A07339-0D1F-4370-983F-BEBF38606047}" srcOrd="0" destOrd="0" presId="urn:microsoft.com/office/officeart/2005/8/layout/vList5"/>
    <dgm:cxn modelId="{8B780928-F9C0-422E-BD26-D1DA0F5CAD0A}" type="presParOf" srcId="{E5A07339-0D1F-4370-983F-BEBF38606047}" destId="{EA932850-0F7E-4D6F-843B-FE3C39053F7C}" srcOrd="0" destOrd="0" presId="urn:microsoft.com/office/officeart/2005/8/layout/vList5"/>
    <dgm:cxn modelId="{1E9C46E7-D006-4FF8-8F66-CDB58560A146}" type="presParOf" srcId="{E5A07339-0D1F-4370-983F-BEBF38606047}" destId="{A5340EBB-BAD8-4EBB-9187-140D2CE84D30}" srcOrd="1" destOrd="0" presId="urn:microsoft.com/office/officeart/2005/8/layout/vList5"/>
    <dgm:cxn modelId="{5717F2D8-6111-4039-90A5-423067A89D34}" type="presParOf" srcId="{DD2C8984-1C5C-4E5E-97F8-C78B420C9D0D}" destId="{B8E1B511-9DDD-4C8F-9D7B-E268D9CD6075}" srcOrd="1" destOrd="0" presId="urn:microsoft.com/office/officeart/2005/8/layout/vList5"/>
    <dgm:cxn modelId="{5C306F28-CB11-4EF0-925A-BFA6F2B5ABF5}" type="presParOf" srcId="{DD2C8984-1C5C-4E5E-97F8-C78B420C9D0D}" destId="{7B443586-C1E6-4E88-8ABE-95571A395E90}" srcOrd="2" destOrd="0" presId="urn:microsoft.com/office/officeart/2005/8/layout/vList5"/>
    <dgm:cxn modelId="{B470E74D-A573-4375-A63E-8D3F05ABBD5A}" type="presParOf" srcId="{7B443586-C1E6-4E88-8ABE-95571A395E90}" destId="{907E94FB-7FA7-4D60-AB7A-9D375E4C8BE6}" srcOrd="0" destOrd="0" presId="urn:microsoft.com/office/officeart/2005/8/layout/vList5"/>
    <dgm:cxn modelId="{D6A3840D-C0B4-4A47-98BC-C2F1BB7E0A16}" type="presParOf" srcId="{7B443586-C1E6-4E88-8ABE-95571A395E90}" destId="{BE8D75EC-84BE-48A4-B51E-A01956CA5401}" srcOrd="1" destOrd="0" presId="urn:microsoft.com/office/officeart/2005/8/layout/vList5"/>
    <dgm:cxn modelId="{E98620BD-79FF-47A1-8412-8D942CD31282}" type="presParOf" srcId="{DD2C8984-1C5C-4E5E-97F8-C78B420C9D0D}" destId="{7ED92FC8-5616-48ED-A5F1-80F6F2ED87EB}" srcOrd="3" destOrd="0" presId="urn:microsoft.com/office/officeart/2005/8/layout/vList5"/>
    <dgm:cxn modelId="{247255A0-86E0-4E7F-A6AC-256D5016110F}" type="presParOf" srcId="{DD2C8984-1C5C-4E5E-97F8-C78B420C9D0D}" destId="{DACDE8ED-3E64-4A0C-A9CF-F745C1A1B634}" srcOrd="4" destOrd="0" presId="urn:microsoft.com/office/officeart/2005/8/layout/vList5"/>
    <dgm:cxn modelId="{1133E660-3B55-4D9A-A0C6-FA8176839A57}" type="presParOf" srcId="{DACDE8ED-3E64-4A0C-A9CF-F745C1A1B634}" destId="{94ABEB5E-2656-4FDD-BD33-134E809EC413}" srcOrd="0" destOrd="0" presId="urn:microsoft.com/office/officeart/2005/8/layout/vList5"/>
    <dgm:cxn modelId="{C3F1332D-A66A-4534-8EA8-C7496F1A2B71}" type="presParOf" srcId="{DACDE8ED-3E64-4A0C-A9CF-F745C1A1B634}" destId="{F119B8D3-D2CA-4957-A08C-4BE88D6DA763}" srcOrd="1" destOrd="0" presId="urn:microsoft.com/office/officeart/2005/8/layout/vList5"/>
    <dgm:cxn modelId="{2B8C446D-A01E-4B68-AE26-CA7F02CD6B77}" type="presParOf" srcId="{DD2C8984-1C5C-4E5E-97F8-C78B420C9D0D}" destId="{4E01EC52-B731-49F0-B26C-A1EB5B0BA90C}" srcOrd="5" destOrd="0" presId="urn:microsoft.com/office/officeart/2005/8/layout/vList5"/>
    <dgm:cxn modelId="{94F1B47E-79D8-4A84-A909-CD48F9FE8CAA}" type="presParOf" srcId="{DD2C8984-1C5C-4E5E-97F8-C78B420C9D0D}" destId="{28347721-D856-41D6-9EFD-CFADB9BFCF1C}" srcOrd="6" destOrd="0" presId="urn:microsoft.com/office/officeart/2005/8/layout/vList5"/>
    <dgm:cxn modelId="{F6A9C70B-169C-429D-97B3-78C8BA6FEDEF}" type="presParOf" srcId="{28347721-D856-41D6-9EFD-CFADB9BFCF1C}" destId="{C06CDED4-2C71-4A48-A03F-2C3EA0F211BE}" srcOrd="0" destOrd="0" presId="urn:microsoft.com/office/officeart/2005/8/layout/vList5"/>
    <dgm:cxn modelId="{E3986890-D0F2-40F0-928A-29D25E966413}" type="presParOf" srcId="{28347721-D856-41D6-9EFD-CFADB9BFCF1C}" destId="{E7A9EF49-34AC-444D-9901-83A04B4997A3}" srcOrd="1" destOrd="0" presId="urn:microsoft.com/office/officeart/2005/8/layout/vList5"/>
    <dgm:cxn modelId="{087F1054-D0C3-4DDF-99DA-44348B67802A}" type="presParOf" srcId="{DD2C8984-1C5C-4E5E-97F8-C78B420C9D0D}" destId="{08866985-04AD-4D7F-9808-6C9C098D904D}" srcOrd="7" destOrd="0" presId="urn:microsoft.com/office/officeart/2005/8/layout/vList5"/>
    <dgm:cxn modelId="{0BD237E7-63CF-4754-842E-8DD70F6DBC5E}" type="presParOf" srcId="{DD2C8984-1C5C-4E5E-97F8-C78B420C9D0D}" destId="{4BC50FE0-7F49-4137-8CB8-A4B4A81B92B6}" srcOrd="8" destOrd="0" presId="urn:microsoft.com/office/officeart/2005/8/layout/vList5"/>
    <dgm:cxn modelId="{28CE28AA-28CA-4BB0-B69B-9E65DE9F1D0D}" type="presParOf" srcId="{4BC50FE0-7F49-4137-8CB8-A4B4A81B92B6}" destId="{0087695F-D91C-489A-8576-168DA41460DC}" srcOrd="0" destOrd="0" presId="urn:microsoft.com/office/officeart/2005/8/layout/vList5"/>
    <dgm:cxn modelId="{32CE22FC-3DF3-4FA2-9FC7-AC4D501995A0}" type="presParOf" srcId="{4BC50FE0-7F49-4137-8CB8-A4B4A81B92B6}" destId="{99D18AED-3F9D-4D1D-9CF5-13F49BC4F5BD}" srcOrd="1" destOrd="0" presId="urn:microsoft.com/office/officeart/2005/8/layout/vList5"/>
    <dgm:cxn modelId="{667AF4CD-F571-45F8-AABE-797E4DF32F26}" type="presParOf" srcId="{DD2C8984-1C5C-4E5E-97F8-C78B420C9D0D}" destId="{11252122-1EA8-4FC9-AB34-90A85808F2BF}" srcOrd="9" destOrd="0" presId="urn:microsoft.com/office/officeart/2005/8/layout/vList5"/>
    <dgm:cxn modelId="{F31668E4-3996-4DB5-A942-0170063B85A2}" type="presParOf" srcId="{DD2C8984-1C5C-4E5E-97F8-C78B420C9D0D}" destId="{5EDE7BAA-3994-4AF8-B6B2-6330A5F44570}" srcOrd="10" destOrd="0" presId="urn:microsoft.com/office/officeart/2005/8/layout/vList5"/>
    <dgm:cxn modelId="{8BB8598A-4023-4A2F-A15B-132E57428B4D}" type="presParOf" srcId="{5EDE7BAA-3994-4AF8-B6B2-6330A5F44570}" destId="{DF98854F-359F-4583-9ED6-78FD7CC4EB44}" srcOrd="0" destOrd="0" presId="urn:microsoft.com/office/officeart/2005/8/layout/vList5"/>
    <dgm:cxn modelId="{7F2D9FF3-A026-4018-A11F-5B971FEFE511}" type="presParOf" srcId="{5EDE7BAA-3994-4AF8-B6B2-6330A5F44570}" destId="{6FBADA82-1F61-426E-AB55-5E441FA1789F}" srcOrd="1" destOrd="0" presId="urn:microsoft.com/office/officeart/2005/8/layout/vList5"/>
    <dgm:cxn modelId="{6D65B6DF-2869-440B-942B-A855D897CEC7}" type="presParOf" srcId="{DD2C8984-1C5C-4E5E-97F8-C78B420C9D0D}" destId="{2187EAC2-40DD-4B04-8C40-879880B86568}" srcOrd="11" destOrd="0" presId="urn:microsoft.com/office/officeart/2005/8/layout/vList5"/>
    <dgm:cxn modelId="{8F509EF1-1CD8-48F0-AD81-948D0C14C278}" type="presParOf" srcId="{DD2C8984-1C5C-4E5E-97F8-C78B420C9D0D}" destId="{0E551E0A-1B9D-46F6-9A8B-5C6D73E9E755}" srcOrd="12" destOrd="0" presId="urn:microsoft.com/office/officeart/2005/8/layout/vList5"/>
    <dgm:cxn modelId="{BE33AB37-6DB9-4CCF-AADF-D1183FA7363A}" type="presParOf" srcId="{0E551E0A-1B9D-46F6-9A8B-5C6D73E9E755}" destId="{CDADF425-5CBB-434B-8A59-03B3E571789D}" srcOrd="0" destOrd="0" presId="urn:microsoft.com/office/officeart/2005/8/layout/vList5"/>
    <dgm:cxn modelId="{610ACE15-2F88-43B4-AD51-5106F2763A78}" type="presParOf" srcId="{0E551E0A-1B9D-46F6-9A8B-5C6D73E9E755}" destId="{ABC979EE-E310-4F1B-B896-04815C127A04}" srcOrd="1" destOrd="0" presId="urn:microsoft.com/office/officeart/2005/8/layout/vList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8BDCA-98F1-4548-BBBD-A006A798E295}">
      <dsp:nvSpPr>
        <dsp:cNvPr id="0" name=""/>
        <dsp:cNvSpPr/>
      </dsp:nvSpPr>
      <dsp:spPr>
        <a:xfrm>
          <a:off x="0" y="346057"/>
          <a:ext cx="10897552" cy="1071000"/>
        </a:xfrm>
        <a:prstGeom prst="roundRect">
          <a:avLst/>
        </a:prstGeom>
        <a:solidFill>
          <a:srgbClr val="2D617D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771" tIns="354076" rIns="845771" bIns="120904" numCol="1" spcCol="1270" anchor="t" anchorCtr="0">
          <a:noAutofit/>
        </a:bodyPr>
        <a:lstStyle/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основне и средње школе, кроз упознавање са наставним процесом, извођење експеримената и примену савремених метода наставе физике</a:t>
          </a:r>
          <a:endParaRPr lang="sr-Cyrl-RS" sz="1700" kern="1200" dirty="0"/>
        </a:p>
      </dsp:txBody>
      <dsp:txXfrm>
        <a:off x="52282" y="398339"/>
        <a:ext cx="10792988" cy="966436"/>
      </dsp:txXfrm>
    </dsp:sp>
    <dsp:sp modelId="{804C56E2-86D4-4859-8DE7-2A9EFAA55729}">
      <dsp:nvSpPr>
        <dsp:cNvPr id="0" name=""/>
        <dsp:cNvSpPr/>
      </dsp:nvSpPr>
      <dsp:spPr>
        <a:xfrm>
          <a:off x="544877" y="95137"/>
          <a:ext cx="7628286" cy="501840"/>
        </a:xfrm>
        <a:prstGeom prst="roundRect">
          <a:avLst/>
        </a:prstGeom>
        <a:solidFill>
          <a:srgbClr val="008C8E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331" tIns="0" rIns="28833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Образовне установе</a:t>
          </a:r>
          <a:endParaRPr lang="sr-Cyrl-RS" sz="1700" kern="1200" dirty="0">
            <a:solidFill>
              <a:schemeClr val="bg1"/>
            </a:solidFill>
          </a:endParaRPr>
        </a:p>
      </dsp:txBody>
      <dsp:txXfrm>
        <a:off x="569375" y="119635"/>
        <a:ext cx="7579290" cy="452844"/>
      </dsp:txXfrm>
    </dsp:sp>
    <dsp:sp modelId="{70BDD422-5D32-47B2-8FF1-2746CEC51887}">
      <dsp:nvSpPr>
        <dsp:cNvPr id="0" name=""/>
        <dsp:cNvSpPr/>
      </dsp:nvSpPr>
      <dsp:spPr>
        <a:xfrm>
          <a:off x="0" y="1759777"/>
          <a:ext cx="10897552" cy="1044225"/>
        </a:xfrm>
        <a:prstGeom prst="roundRect">
          <a:avLst/>
        </a:prstGeom>
        <a:solidFill>
          <a:srgbClr val="2D617D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771" tIns="354076" rIns="845771" bIns="120904" numCol="1" spcCol="1270" anchor="t" anchorCtr="0">
          <a:noAutofit/>
        </a:bodyPr>
        <a:lstStyle/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истраживачке лабораторије Факултета и институти, попут Института за физику у Београду</a:t>
          </a:r>
        </a:p>
      </dsp:txBody>
      <dsp:txXfrm>
        <a:off x="50975" y="1810752"/>
        <a:ext cx="10795602" cy="942275"/>
      </dsp:txXfrm>
    </dsp:sp>
    <dsp:sp modelId="{24033A8D-72A0-4D09-8905-60C4376D7706}">
      <dsp:nvSpPr>
        <dsp:cNvPr id="0" name=""/>
        <dsp:cNvSpPr/>
      </dsp:nvSpPr>
      <dsp:spPr>
        <a:xfrm>
          <a:off x="544877" y="1508857"/>
          <a:ext cx="7628286" cy="501840"/>
        </a:xfrm>
        <a:prstGeom prst="roundRect">
          <a:avLst/>
        </a:prstGeom>
        <a:solidFill>
          <a:srgbClr val="008C8E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331" tIns="0" rIns="28833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Научноистраживачке институције</a:t>
          </a:r>
        </a:p>
      </dsp:txBody>
      <dsp:txXfrm>
        <a:off x="569375" y="1533355"/>
        <a:ext cx="7579290" cy="452844"/>
      </dsp:txXfrm>
    </dsp:sp>
    <dsp:sp modelId="{0B764AAB-4136-4E1A-A9E6-B18C04D146F5}">
      <dsp:nvSpPr>
        <dsp:cNvPr id="0" name=""/>
        <dsp:cNvSpPr/>
      </dsp:nvSpPr>
      <dsp:spPr>
        <a:xfrm>
          <a:off x="0" y="3146722"/>
          <a:ext cx="10897552" cy="789862"/>
        </a:xfrm>
        <a:prstGeom prst="roundRect">
          <a:avLst/>
        </a:prstGeom>
        <a:solidFill>
          <a:srgbClr val="2D617D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771" tIns="354076" rIns="845771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Универзитетски клинички центар, кроз упознавање са применом физике у медицини</a:t>
          </a:r>
        </a:p>
      </dsp:txBody>
      <dsp:txXfrm>
        <a:off x="38558" y="3185280"/>
        <a:ext cx="10820436" cy="712746"/>
      </dsp:txXfrm>
    </dsp:sp>
    <dsp:sp modelId="{3F7FAF20-29D8-43F3-82B6-C8D0B7ED7E86}">
      <dsp:nvSpPr>
        <dsp:cNvPr id="0" name=""/>
        <dsp:cNvSpPr/>
      </dsp:nvSpPr>
      <dsp:spPr>
        <a:xfrm>
          <a:off x="544877" y="2895802"/>
          <a:ext cx="7628286" cy="501840"/>
        </a:xfrm>
        <a:prstGeom prst="roundRect">
          <a:avLst/>
        </a:prstGeom>
        <a:solidFill>
          <a:srgbClr val="008C8E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331" tIns="0" rIns="28833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Здравствене установе</a:t>
          </a:r>
        </a:p>
      </dsp:txBody>
      <dsp:txXfrm>
        <a:off x="569375" y="2920300"/>
        <a:ext cx="7579290" cy="452844"/>
      </dsp:txXfrm>
    </dsp:sp>
    <dsp:sp modelId="{F5741F62-F01F-4B6B-811B-42B7C4F6C45A}">
      <dsp:nvSpPr>
        <dsp:cNvPr id="0" name=""/>
        <dsp:cNvSpPr/>
      </dsp:nvSpPr>
      <dsp:spPr>
        <a:xfrm>
          <a:off x="0" y="4279304"/>
          <a:ext cx="10897552" cy="1044225"/>
        </a:xfrm>
        <a:prstGeom prst="roundRect">
          <a:avLst/>
        </a:prstGeom>
        <a:solidFill>
          <a:srgbClr val="2D617D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771" tIns="354076" rIns="845771" bIns="120904" numCol="1" spcCol="1270" anchor="t" anchorCtr="0">
          <a:noAutofit/>
        </a:bodyPr>
        <a:lstStyle/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компаније које се баве развојем и применом информационих технологија, електронике и савремених технолошких решења</a:t>
          </a:r>
        </a:p>
      </dsp:txBody>
      <dsp:txXfrm>
        <a:off x="50975" y="4330279"/>
        <a:ext cx="10795602" cy="942275"/>
      </dsp:txXfrm>
    </dsp:sp>
    <dsp:sp modelId="{F61CBD6D-2A5B-4936-8401-60BDA72E6123}">
      <dsp:nvSpPr>
        <dsp:cNvPr id="0" name=""/>
        <dsp:cNvSpPr/>
      </dsp:nvSpPr>
      <dsp:spPr>
        <a:xfrm>
          <a:off x="544877" y="4028384"/>
          <a:ext cx="7628286" cy="501840"/>
        </a:xfrm>
        <a:prstGeom prst="roundRect">
          <a:avLst/>
        </a:prstGeom>
        <a:solidFill>
          <a:srgbClr val="008C8E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331" tIns="0" rIns="288331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Привредне и технолошке компаније</a:t>
          </a:r>
        </a:p>
      </dsp:txBody>
      <dsp:txXfrm>
        <a:off x="569375" y="4052882"/>
        <a:ext cx="7579290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340EBB-BAD8-4EBB-9187-140D2CE84D30}">
      <dsp:nvSpPr>
        <dsp:cNvPr id="0" name=""/>
        <dsp:cNvSpPr/>
      </dsp:nvSpPr>
      <dsp:spPr>
        <a:xfrm rot="5400000">
          <a:off x="7113472" y="-3115675"/>
          <a:ext cx="593725" cy="6974433"/>
        </a:xfrm>
        <a:prstGeom prst="round2SameRect">
          <a:avLst/>
        </a:prstGeom>
        <a:solidFill>
          <a:srgbClr val="2D617D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институти, истраживачки центри, факултети и лабораторије</a:t>
          </a:r>
          <a:endParaRPr lang="sr-Cyrl-RS" sz="1700" kern="1200" dirty="0">
            <a:solidFill>
              <a:schemeClr val="bg1"/>
            </a:solidFill>
          </a:endParaRPr>
        </a:p>
      </dsp:txBody>
      <dsp:txXfrm rot="-5400000">
        <a:off x="3923119" y="103661"/>
        <a:ext cx="6945450" cy="535759"/>
      </dsp:txXfrm>
    </dsp:sp>
    <dsp:sp modelId="{EA932850-0F7E-4D6F-843B-FE3C39053F7C}">
      <dsp:nvSpPr>
        <dsp:cNvPr id="0" name=""/>
        <dsp:cNvSpPr/>
      </dsp:nvSpPr>
      <dsp:spPr>
        <a:xfrm>
          <a:off x="0" y="463"/>
          <a:ext cx="3923118" cy="742156"/>
        </a:xfrm>
        <a:prstGeom prst="roundRect">
          <a:avLst/>
        </a:prstGeom>
        <a:solidFill>
          <a:srgbClr val="00B78C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>
              <a:solidFill>
                <a:schemeClr val="bg1"/>
              </a:solidFill>
              <a:latin typeface="Bahnschrift" panose="020B0502040204020203" pitchFamily="34" charset="0"/>
            </a:rPr>
            <a:t>Наука и истраживање</a:t>
          </a:r>
          <a:endParaRPr lang="sr-Cyrl-RS" sz="2100" kern="1200" dirty="0">
            <a:solidFill>
              <a:schemeClr val="bg1"/>
            </a:solidFill>
          </a:endParaRPr>
        </a:p>
      </dsp:txBody>
      <dsp:txXfrm>
        <a:off x="36229" y="36692"/>
        <a:ext cx="3850660" cy="669698"/>
      </dsp:txXfrm>
    </dsp:sp>
    <dsp:sp modelId="{BE8D75EC-84BE-48A4-B51E-A01956CA5401}">
      <dsp:nvSpPr>
        <dsp:cNvPr id="0" name=""/>
        <dsp:cNvSpPr/>
      </dsp:nvSpPr>
      <dsp:spPr>
        <a:xfrm rot="5400000">
          <a:off x="7113472" y="-2336411"/>
          <a:ext cx="593725" cy="6974433"/>
        </a:xfrm>
        <a:prstGeom prst="round2SameRect">
          <a:avLst/>
        </a:prstGeom>
        <a:solidFill>
          <a:srgbClr val="2D617D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основне и средње школе, факултети и научни центри</a:t>
          </a:r>
        </a:p>
      </dsp:txBody>
      <dsp:txXfrm rot="-5400000">
        <a:off x="3923119" y="882925"/>
        <a:ext cx="6945450" cy="535759"/>
      </dsp:txXfrm>
    </dsp:sp>
    <dsp:sp modelId="{907E94FB-7FA7-4D60-AB7A-9D375E4C8BE6}">
      <dsp:nvSpPr>
        <dsp:cNvPr id="0" name=""/>
        <dsp:cNvSpPr/>
      </dsp:nvSpPr>
      <dsp:spPr>
        <a:xfrm>
          <a:off x="0" y="779727"/>
          <a:ext cx="3923118" cy="742156"/>
        </a:xfrm>
        <a:prstGeom prst="roundRect">
          <a:avLst/>
        </a:prstGeom>
        <a:solidFill>
          <a:srgbClr val="00B08F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>
              <a:solidFill>
                <a:schemeClr val="bg1"/>
              </a:solidFill>
              <a:latin typeface="Bahnschrift" panose="020B0502040204020203" pitchFamily="34" charset="0"/>
            </a:rPr>
            <a:t>Образовање</a:t>
          </a:r>
        </a:p>
      </dsp:txBody>
      <dsp:txXfrm>
        <a:off x="36229" y="815956"/>
        <a:ext cx="3850660" cy="669698"/>
      </dsp:txXfrm>
    </dsp:sp>
    <dsp:sp modelId="{F119B8D3-D2CA-4957-A08C-4BE88D6DA763}">
      <dsp:nvSpPr>
        <dsp:cNvPr id="0" name=""/>
        <dsp:cNvSpPr/>
      </dsp:nvSpPr>
      <dsp:spPr>
        <a:xfrm rot="5400000">
          <a:off x="7113472" y="-1557147"/>
          <a:ext cx="593725" cy="6974433"/>
        </a:xfrm>
        <a:prstGeom prst="round2SameRect">
          <a:avLst/>
        </a:prstGeom>
        <a:solidFill>
          <a:srgbClr val="2D617D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програмирање, анализа података, вештачка интелигенција и машинско учење</a:t>
          </a:r>
        </a:p>
      </dsp:txBody>
      <dsp:txXfrm rot="-5400000">
        <a:off x="3923119" y="1662189"/>
        <a:ext cx="6945450" cy="535759"/>
      </dsp:txXfrm>
    </dsp:sp>
    <dsp:sp modelId="{94ABEB5E-2656-4FDD-BD33-134E809EC413}">
      <dsp:nvSpPr>
        <dsp:cNvPr id="0" name=""/>
        <dsp:cNvSpPr/>
      </dsp:nvSpPr>
      <dsp:spPr>
        <a:xfrm>
          <a:off x="0" y="1558991"/>
          <a:ext cx="3923118" cy="742156"/>
        </a:xfrm>
        <a:prstGeom prst="roundRect">
          <a:avLst/>
        </a:prstGeom>
        <a:solidFill>
          <a:srgbClr val="00A890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>
              <a:solidFill>
                <a:schemeClr val="bg1"/>
              </a:solidFill>
              <a:latin typeface="Bahnschrift" panose="020B0502040204020203" pitchFamily="34" charset="0"/>
            </a:rPr>
            <a:t>ИТ сектор</a:t>
          </a:r>
        </a:p>
      </dsp:txBody>
      <dsp:txXfrm>
        <a:off x="36229" y="1595220"/>
        <a:ext cx="3850660" cy="669698"/>
      </dsp:txXfrm>
    </dsp:sp>
    <dsp:sp modelId="{E7A9EF49-34AC-444D-9901-83A04B4997A3}">
      <dsp:nvSpPr>
        <dsp:cNvPr id="0" name=""/>
        <dsp:cNvSpPr/>
      </dsp:nvSpPr>
      <dsp:spPr>
        <a:xfrm rot="5400000">
          <a:off x="7113472" y="-777883"/>
          <a:ext cx="593725" cy="6974433"/>
        </a:xfrm>
        <a:prstGeom prst="round2SameRect">
          <a:avLst/>
        </a:prstGeom>
        <a:solidFill>
          <a:srgbClr val="2D617D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електроника, телекомуникације, аутоматизација и развој производа</a:t>
          </a:r>
        </a:p>
      </dsp:txBody>
      <dsp:txXfrm rot="-5400000">
        <a:off x="3923119" y="2441453"/>
        <a:ext cx="6945450" cy="535759"/>
      </dsp:txXfrm>
    </dsp:sp>
    <dsp:sp modelId="{C06CDED4-2C71-4A48-A03F-2C3EA0F211BE}">
      <dsp:nvSpPr>
        <dsp:cNvPr id="0" name=""/>
        <dsp:cNvSpPr/>
      </dsp:nvSpPr>
      <dsp:spPr>
        <a:xfrm>
          <a:off x="0" y="2338255"/>
          <a:ext cx="3923118" cy="742156"/>
        </a:xfrm>
        <a:prstGeom prst="roundRect">
          <a:avLst/>
        </a:prstGeom>
        <a:solidFill>
          <a:srgbClr val="00A191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>
              <a:solidFill>
                <a:schemeClr val="bg1"/>
              </a:solidFill>
              <a:latin typeface="Bahnschrift" panose="020B0502040204020203" pitchFamily="34" charset="0"/>
            </a:rPr>
            <a:t>Индустрија и технологија</a:t>
          </a:r>
        </a:p>
      </dsp:txBody>
      <dsp:txXfrm>
        <a:off x="36229" y="2374484"/>
        <a:ext cx="3850660" cy="669698"/>
      </dsp:txXfrm>
    </dsp:sp>
    <dsp:sp modelId="{99D18AED-3F9D-4D1D-9CF5-13F49BC4F5BD}">
      <dsp:nvSpPr>
        <dsp:cNvPr id="0" name=""/>
        <dsp:cNvSpPr/>
      </dsp:nvSpPr>
      <dsp:spPr>
        <a:xfrm rot="5400000">
          <a:off x="7113472" y="1380"/>
          <a:ext cx="593725" cy="6974433"/>
        </a:xfrm>
        <a:prstGeom prst="round2SameRect">
          <a:avLst/>
        </a:prstGeom>
        <a:solidFill>
          <a:srgbClr val="2D617D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клинички центри, болнице, медицинска физика и дијагностика</a:t>
          </a:r>
        </a:p>
      </dsp:txBody>
      <dsp:txXfrm rot="-5400000">
        <a:off x="3923119" y="3220717"/>
        <a:ext cx="6945450" cy="535759"/>
      </dsp:txXfrm>
    </dsp:sp>
    <dsp:sp modelId="{0087695F-D91C-489A-8576-168DA41460DC}">
      <dsp:nvSpPr>
        <dsp:cNvPr id="0" name=""/>
        <dsp:cNvSpPr/>
      </dsp:nvSpPr>
      <dsp:spPr>
        <a:xfrm>
          <a:off x="0" y="3117519"/>
          <a:ext cx="3923118" cy="742156"/>
        </a:xfrm>
        <a:prstGeom prst="roundRect">
          <a:avLst/>
        </a:prstGeom>
        <a:solidFill>
          <a:srgbClr val="009A90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>
              <a:solidFill>
                <a:schemeClr val="bg1"/>
              </a:solidFill>
              <a:latin typeface="Bahnschrift" panose="020B0502040204020203" pitchFamily="34" charset="0"/>
            </a:rPr>
            <a:t>Медицина и здравство</a:t>
          </a:r>
        </a:p>
      </dsp:txBody>
      <dsp:txXfrm>
        <a:off x="36229" y="3153748"/>
        <a:ext cx="3850660" cy="669698"/>
      </dsp:txXfrm>
    </dsp:sp>
    <dsp:sp modelId="{6FBADA82-1F61-426E-AB55-5E441FA1789F}">
      <dsp:nvSpPr>
        <dsp:cNvPr id="0" name=""/>
        <dsp:cNvSpPr/>
      </dsp:nvSpPr>
      <dsp:spPr>
        <a:xfrm rot="5400000">
          <a:off x="7113472" y="780645"/>
          <a:ext cx="593725" cy="6974433"/>
        </a:xfrm>
        <a:prstGeom prst="round2SameRect">
          <a:avLst/>
        </a:prstGeom>
        <a:solidFill>
          <a:srgbClr val="2D617D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мерне, испитне и </a:t>
          </a:r>
          <a:r>
            <a:rPr lang="sr-Cyrl-RS" sz="1700" kern="1200" dirty="0" err="1">
              <a:solidFill>
                <a:schemeClr val="bg1"/>
              </a:solidFill>
              <a:latin typeface="Bahnschrift" panose="020B0502040204020203" pitchFamily="34" charset="0"/>
            </a:rPr>
            <a:t>калибрационе</a:t>
          </a: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 лабораторије</a:t>
          </a:r>
        </a:p>
      </dsp:txBody>
      <dsp:txXfrm rot="-5400000">
        <a:off x="3923119" y="3999982"/>
        <a:ext cx="6945450" cy="535759"/>
      </dsp:txXfrm>
    </dsp:sp>
    <dsp:sp modelId="{DF98854F-359F-4583-9ED6-78FD7CC4EB44}">
      <dsp:nvSpPr>
        <dsp:cNvPr id="0" name=""/>
        <dsp:cNvSpPr/>
      </dsp:nvSpPr>
      <dsp:spPr>
        <a:xfrm>
          <a:off x="0" y="3896783"/>
          <a:ext cx="3923118" cy="742156"/>
        </a:xfrm>
        <a:prstGeom prst="roundRect">
          <a:avLst/>
        </a:prstGeom>
        <a:solidFill>
          <a:srgbClr val="00938F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>
              <a:solidFill>
                <a:schemeClr val="bg1"/>
              </a:solidFill>
              <a:latin typeface="Bahnschrift" panose="020B0502040204020203" pitchFamily="34" charset="0"/>
            </a:rPr>
            <a:t>Метрологија и контрола квалитета</a:t>
          </a:r>
        </a:p>
      </dsp:txBody>
      <dsp:txXfrm>
        <a:off x="36229" y="3933012"/>
        <a:ext cx="3850660" cy="669698"/>
      </dsp:txXfrm>
    </dsp:sp>
    <dsp:sp modelId="{ABC979EE-E310-4F1B-B896-04815C127A04}">
      <dsp:nvSpPr>
        <dsp:cNvPr id="0" name=""/>
        <dsp:cNvSpPr/>
      </dsp:nvSpPr>
      <dsp:spPr>
        <a:xfrm rot="5400000">
          <a:off x="7113472" y="1559909"/>
          <a:ext cx="593725" cy="6974433"/>
        </a:xfrm>
        <a:prstGeom prst="round2SameRect">
          <a:avLst/>
        </a:prstGeom>
        <a:solidFill>
          <a:srgbClr val="2D617D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r-Cyrl-RS" sz="1700" kern="1200" dirty="0">
              <a:solidFill>
                <a:schemeClr val="bg1"/>
              </a:solidFill>
              <a:latin typeface="Bahnschrift" panose="020B0502040204020203" pitchFamily="34" charset="0"/>
            </a:rPr>
            <a:t>енергетски системи, обновљиви извори енергије и мониторинг животне средине</a:t>
          </a:r>
        </a:p>
      </dsp:txBody>
      <dsp:txXfrm rot="-5400000">
        <a:off x="3923119" y="4779246"/>
        <a:ext cx="6945450" cy="535759"/>
      </dsp:txXfrm>
    </dsp:sp>
    <dsp:sp modelId="{CDADF425-5CBB-434B-8A59-03B3E571789D}">
      <dsp:nvSpPr>
        <dsp:cNvPr id="0" name=""/>
        <dsp:cNvSpPr/>
      </dsp:nvSpPr>
      <dsp:spPr>
        <a:xfrm>
          <a:off x="0" y="4676047"/>
          <a:ext cx="3923118" cy="742156"/>
        </a:xfrm>
        <a:prstGeom prst="roundRect">
          <a:avLst/>
        </a:prstGeom>
        <a:solidFill>
          <a:srgbClr val="008C8E"/>
        </a:solidFill>
        <a:ln w="1905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>
              <a:solidFill>
                <a:schemeClr val="bg1"/>
              </a:solidFill>
              <a:latin typeface="Bahnschrift" panose="020B0502040204020203" pitchFamily="34" charset="0"/>
            </a:rPr>
            <a:t>Енергетика и заштита животне средине</a:t>
          </a:r>
        </a:p>
      </dsp:txBody>
      <dsp:txXfrm>
        <a:off x="36229" y="4712276"/>
        <a:ext cx="3850660" cy="669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AB3E1C3-A84B-F895-00C0-173B99DEF8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BBB78D83-331E-B465-EA22-C8674CC103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Cyrl-RS"/>
              <a:t>Кликните и уредите стил поднаслова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48BD3FAD-BCDE-B3FB-A43B-BB85B2910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1A666D25-0771-7CC8-1CEA-62F1267CF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C7C00077-871B-1CDA-532B-AFD8C9B01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191149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A9668D6-E9C4-556C-A064-090AFB01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E7DB52DB-7DEC-11C5-0B83-CFD7FC26E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6D2D08FE-EB8E-E878-A941-B5EC97983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4DBAE42D-5E44-24CB-460C-EAE5C1864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6A71E0B1-A21F-0406-B7A3-5672D454F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248353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72D346C1-36B3-A274-0B5D-190358C9C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EF247741-23BB-2724-CDE4-EC7C86F2A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69A8F386-10EA-EC28-BA64-08F22527B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047F68EC-0BAB-09F3-7110-D84FFF09D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B319F217-FC3C-814C-F753-E416CA1AA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954143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31F32BA3-BCEC-07FC-AC32-938A8EB12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689A4C12-06EC-E2DD-7997-30E2C66C28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49DBD185-F6BF-07CB-ABCE-358800C75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B46408CE-B5C4-516F-444C-C82E2721E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663680E7-3F78-1858-861A-F3FDFBB59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F4317D97-D1C5-B0BE-CD27-2FBFC1E3B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022005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624F741D-C051-D4B1-A95C-8EFBC599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856893FE-819F-04BD-D81C-626BE52AF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EE8D3150-53EB-3941-13B6-534689D0DD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0D882B86-63EE-1C0F-F765-A671789E1A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43AD1509-06F8-26A3-DC26-44B9262BA6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47C8866B-02F0-0DF2-5525-7AE4D6E3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0D24DEAA-AD01-FC17-8B12-E4E4D87C4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91892BAA-AB04-4396-EDD8-797DE4DCC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000699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EB7D6504-6BDC-680B-8952-348A5131C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023622BE-12C2-31BF-0A91-B1666587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6BEAE0C7-74D7-C3E0-BC3C-D4C5A77F5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E382C33B-97BA-51E2-2E9A-3F4A5F137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380176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BAE6387C-AB0D-0DB1-66C1-7B7F4EC7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8AF48C56-0819-3A3A-2CAE-C9CE74C17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37ADEEE0-8816-EFA0-06E3-9BE5B1F1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537270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607BA71D-8ADD-43E4-2878-B7B9B5633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B79AF2A0-200C-5444-33F4-2B1447778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89F38D90-C786-76FB-1F3F-10E38A464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CC9E6BA1-7AE5-CF52-75FA-EE1C258A3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F8B340F5-17F9-01C2-CBF3-5CEDB8A59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9BF9D01E-EA6A-9F86-52F0-666CDEB24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111103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FBA070C3-513B-9E82-C5AB-43A20C9E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C0E946EB-0489-9329-7470-BCB1F4273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RS"/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ECD3ED30-6F96-0EF6-8018-0DE16FF55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3DCBE93E-5B2D-79F0-95ED-FBAD277B4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78567AD6-EC24-9EDA-2E67-EE2FD3308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D7F92C47-658C-286A-1902-85D89840D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788123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283C224-58EA-E43E-225C-884182635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13BD6F8E-A241-6643-65FE-E21EEBC98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131AC7A8-A18E-F403-4FDD-3ABC40AB2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0A18B77C-4612-8CF0-92A9-0744A5F6E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BD7BEE64-46D8-6CCA-1977-EE3864370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349948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840FDA17-4D66-B95B-528C-950D2C500C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BB1D2875-975B-E66B-CE5A-14428C3744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683DB4D4-DF96-15EF-3F2F-31F65D88E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1ADBD4F8-D32F-EF4B-E806-2C89DC251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7E24EA4B-7C60-FF33-377B-BA4D027A1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138615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наслов 1">
            <a:extLst>
              <a:ext uri="{FF2B5EF4-FFF2-40B4-BE49-F238E27FC236}">
                <a16:creationId xmlns:a16="http://schemas.microsoft.com/office/drawing/2014/main" id="{C8137FE7-1E28-AC11-FA2F-B7BA09082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DC6A6A07-C563-C74E-B692-E16247A0E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B18D8403-55DA-777D-A4F8-DF548E92D2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0C5230-8760-4B26-8FCC-DD1DB0B1D365}" type="datetimeFigureOut">
              <a:rPr lang="sr-Cyrl-RS" smtClean="0"/>
              <a:t>03.11.2026.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C9362896-5725-5D0F-40A5-0E3EB6CBD4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r-Cyrl-RS"/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B896998B-9801-14F2-1067-89E7E3749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64D63D-B6F3-4193-9311-06B1D20AE24B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15126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wmf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E7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F7C976-0B1A-F4F6-E16B-08E988484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Слика 18">
            <a:extLst>
              <a:ext uri="{FF2B5EF4-FFF2-40B4-BE49-F238E27FC236}">
                <a16:creationId xmlns:a16="http://schemas.microsoft.com/office/drawing/2014/main" id="{62AC2552-63F9-FA13-5A4C-8AB096161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9786" y="298025"/>
            <a:ext cx="1612228" cy="1620000"/>
          </a:xfrm>
          <a:prstGeom prst="rect">
            <a:avLst/>
          </a:prstGeom>
        </p:spPr>
      </p:pic>
      <p:sp>
        <p:nvSpPr>
          <p:cNvPr id="2" name="Наслов 1">
            <a:extLst>
              <a:ext uri="{FF2B5EF4-FFF2-40B4-BE49-F238E27FC236}">
                <a16:creationId xmlns:a16="http://schemas.microsoft.com/office/drawing/2014/main" id="{1129B919-2A68-4163-E3FA-8F398165F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9568" y="2817121"/>
            <a:ext cx="8072864" cy="98084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sr-Cyrl-RS" cap="small" dirty="0">
                <a:solidFill>
                  <a:schemeClr val="bg1"/>
                </a:solidFill>
                <a:latin typeface="Bahnschrift" panose="020B0502040204020203" pitchFamily="34" charset="0"/>
              </a:rPr>
              <a:t>Институт за физику</a:t>
            </a:r>
          </a:p>
        </p:txBody>
      </p:sp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BB07CC90-AC21-6762-555A-5C6BDA75DDA1}"/>
              </a:ext>
            </a:extLst>
          </p:cNvPr>
          <p:cNvSpPr txBox="1"/>
          <p:nvPr/>
        </p:nvSpPr>
        <p:spPr>
          <a:xfrm>
            <a:off x="3222171" y="2172697"/>
            <a:ext cx="574765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r-Cyrl-RS" sz="2800" cap="small" dirty="0">
                <a:solidFill>
                  <a:schemeClr val="bg1"/>
                </a:solidFill>
                <a:latin typeface="Bahnschrift" panose="020B0502040204020203" pitchFamily="34" charset="0"/>
              </a:rPr>
              <a:t>Природно-математички факултет</a:t>
            </a:r>
            <a:endParaRPr lang="sr-Cyrl-RS" sz="2800" cap="small" dirty="0"/>
          </a:p>
        </p:txBody>
      </p:sp>
      <p:pic>
        <p:nvPicPr>
          <p:cNvPr id="12" name="Слика 11">
            <a:extLst>
              <a:ext uri="{FF2B5EF4-FFF2-40B4-BE49-F238E27FC236}">
                <a16:creationId xmlns:a16="http://schemas.microsoft.com/office/drawing/2014/main" id="{B0325EA7-20EF-5563-2C05-BC66FFB4D75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68" y="298025"/>
            <a:ext cx="1633847" cy="1620000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2C263725-C003-38D7-B447-51037B8387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526" y="298025"/>
            <a:ext cx="1604949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3" descr="zgrada fizika">
            <a:extLst>
              <a:ext uri="{FF2B5EF4-FFF2-40B4-BE49-F238E27FC236}">
                <a16:creationId xmlns:a16="http://schemas.microsoft.com/office/drawing/2014/main" id="{328D7FA6-AA52-66FB-3FC1-66DC67F25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9" b="6349"/>
          <a:stretch>
            <a:fillRect/>
          </a:stretch>
        </p:blipFill>
        <p:spPr bwMode="auto">
          <a:xfrm>
            <a:off x="4000792" y="3860961"/>
            <a:ext cx="4190416" cy="2653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Слика 3">
            <a:extLst>
              <a:ext uri="{FF2B5EF4-FFF2-40B4-BE49-F238E27FC236}">
                <a16:creationId xmlns:a16="http://schemas.microsoft.com/office/drawing/2014/main" id="{00A99190-EC12-CFE4-98F5-BBEB8032695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14697">
            <a:off x="375098" y="3587339"/>
            <a:ext cx="1427715" cy="1427715"/>
          </a:xfrm>
          <a:prstGeom prst="rect">
            <a:avLst/>
          </a:prstGeom>
        </p:spPr>
      </p:pic>
      <p:pic>
        <p:nvPicPr>
          <p:cNvPr id="7" name="Слика 6">
            <a:extLst>
              <a:ext uri="{FF2B5EF4-FFF2-40B4-BE49-F238E27FC236}">
                <a16:creationId xmlns:a16="http://schemas.microsoft.com/office/drawing/2014/main" id="{AF28DF98-382C-B2E8-081D-858645ED8CCA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2499">
            <a:off x="8654160" y="4006890"/>
            <a:ext cx="1166160" cy="1166160"/>
          </a:xfrm>
          <a:prstGeom prst="rect">
            <a:avLst/>
          </a:prstGeom>
        </p:spPr>
      </p:pic>
      <p:pic>
        <p:nvPicPr>
          <p:cNvPr id="11" name="Слика 10">
            <a:extLst>
              <a:ext uri="{FF2B5EF4-FFF2-40B4-BE49-F238E27FC236}">
                <a16:creationId xmlns:a16="http://schemas.microsoft.com/office/drawing/2014/main" id="{8A562CC1-1C0D-6323-F5C6-DDF32A7B943C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3715">
            <a:off x="11111923" y="5894998"/>
            <a:ext cx="860181" cy="860181"/>
          </a:xfrm>
          <a:prstGeom prst="rect">
            <a:avLst/>
          </a:prstGeom>
        </p:spPr>
      </p:pic>
      <p:pic>
        <p:nvPicPr>
          <p:cNvPr id="15" name="Слика 14">
            <a:extLst>
              <a:ext uri="{FF2B5EF4-FFF2-40B4-BE49-F238E27FC236}">
                <a16:creationId xmlns:a16="http://schemas.microsoft.com/office/drawing/2014/main" id="{8853A184-772A-9F69-CACE-48E53E6A18D2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8550">
            <a:off x="10234033" y="4687581"/>
            <a:ext cx="1318952" cy="1318952"/>
          </a:xfrm>
          <a:prstGeom prst="rect">
            <a:avLst/>
          </a:prstGeom>
        </p:spPr>
      </p:pic>
      <p:pic>
        <p:nvPicPr>
          <p:cNvPr id="20" name="Слика 19">
            <a:extLst>
              <a:ext uri="{FF2B5EF4-FFF2-40B4-BE49-F238E27FC236}">
                <a16:creationId xmlns:a16="http://schemas.microsoft.com/office/drawing/2014/main" id="{055E20E3-30C1-92C9-E70D-9F82DFB08DC6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21872">
            <a:off x="9824314" y="6028315"/>
            <a:ext cx="942948" cy="942948"/>
          </a:xfrm>
          <a:prstGeom prst="rect">
            <a:avLst/>
          </a:prstGeom>
        </p:spPr>
      </p:pic>
      <p:pic>
        <p:nvPicPr>
          <p:cNvPr id="22" name="Слика 21">
            <a:extLst>
              <a:ext uri="{FF2B5EF4-FFF2-40B4-BE49-F238E27FC236}">
                <a16:creationId xmlns:a16="http://schemas.microsoft.com/office/drawing/2014/main" id="{69F4F1D8-70F0-A857-86F8-FD3E9FAAA680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671" y="3576706"/>
            <a:ext cx="604076" cy="604076"/>
          </a:xfrm>
          <a:prstGeom prst="rect">
            <a:avLst/>
          </a:prstGeom>
        </p:spPr>
      </p:pic>
      <p:pic>
        <p:nvPicPr>
          <p:cNvPr id="24" name="Слика 23">
            <a:extLst>
              <a:ext uri="{FF2B5EF4-FFF2-40B4-BE49-F238E27FC236}">
                <a16:creationId xmlns:a16="http://schemas.microsoft.com/office/drawing/2014/main" id="{03C75C23-EAD8-6B4B-CDF5-49C8EA9E9B5E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005" y="2434307"/>
            <a:ext cx="895533" cy="895533"/>
          </a:xfrm>
          <a:prstGeom prst="rect">
            <a:avLst/>
          </a:prstGeom>
        </p:spPr>
      </p:pic>
      <p:pic>
        <p:nvPicPr>
          <p:cNvPr id="26" name="Слика 25">
            <a:extLst>
              <a:ext uri="{FF2B5EF4-FFF2-40B4-BE49-F238E27FC236}">
                <a16:creationId xmlns:a16="http://schemas.microsoft.com/office/drawing/2014/main" id="{9398E473-2874-9490-1A55-8FC15205E447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4352">
            <a:off x="139067" y="2535917"/>
            <a:ext cx="747555" cy="747555"/>
          </a:xfrm>
          <a:prstGeom prst="rect">
            <a:avLst/>
          </a:prstGeom>
        </p:spPr>
      </p:pic>
      <p:pic>
        <p:nvPicPr>
          <p:cNvPr id="28" name="Слика 27">
            <a:extLst>
              <a:ext uri="{FF2B5EF4-FFF2-40B4-BE49-F238E27FC236}">
                <a16:creationId xmlns:a16="http://schemas.microsoft.com/office/drawing/2014/main" id="{E6505B9E-B908-B502-6C41-37B3D7E31FA0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259" y="5700283"/>
            <a:ext cx="980848" cy="980848"/>
          </a:xfrm>
          <a:prstGeom prst="rect">
            <a:avLst/>
          </a:prstGeom>
        </p:spPr>
      </p:pic>
      <p:pic>
        <p:nvPicPr>
          <p:cNvPr id="30" name="Слика 29">
            <a:extLst>
              <a:ext uri="{FF2B5EF4-FFF2-40B4-BE49-F238E27FC236}">
                <a16:creationId xmlns:a16="http://schemas.microsoft.com/office/drawing/2014/main" id="{ACC1F8DB-D5B9-55E2-E2CE-8D1A48D7BC93}"/>
              </a:ext>
            </a:extLst>
          </p:cNvPr>
          <p:cNvPicPr>
            <a:picLocks noChangeAspect="1"/>
          </p:cNvPicPr>
          <p:nvPr/>
        </p:nvPicPr>
        <p:blipFill>
          <a:blip r:embed="rId16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058" y="4280065"/>
            <a:ext cx="1157186" cy="1157186"/>
          </a:xfrm>
          <a:prstGeom prst="rect">
            <a:avLst/>
          </a:prstGeom>
        </p:spPr>
      </p:pic>
      <p:pic>
        <p:nvPicPr>
          <p:cNvPr id="32" name="Слика 31">
            <a:extLst>
              <a:ext uri="{FF2B5EF4-FFF2-40B4-BE49-F238E27FC236}">
                <a16:creationId xmlns:a16="http://schemas.microsoft.com/office/drawing/2014/main" id="{35220E36-145A-9EEA-797A-C2E1AA902036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9052">
            <a:off x="1606585" y="5679673"/>
            <a:ext cx="1390946" cy="1390946"/>
          </a:xfrm>
          <a:prstGeom prst="rect">
            <a:avLst/>
          </a:prstGeom>
        </p:spPr>
      </p:pic>
      <p:pic>
        <p:nvPicPr>
          <p:cNvPr id="34" name="Слика 33">
            <a:extLst>
              <a:ext uri="{FF2B5EF4-FFF2-40B4-BE49-F238E27FC236}">
                <a16:creationId xmlns:a16="http://schemas.microsoft.com/office/drawing/2014/main" id="{6D340D35-7CC0-276E-B23A-917108445548}"/>
              </a:ext>
            </a:extLst>
          </p:cNvPr>
          <p:cNvPicPr>
            <a:picLocks noChangeAspect="1"/>
          </p:cNvPicPr>
          <p:nvPr/>
        </p:nvPicPr>
        <p:blipFill>
          <a:blip r:embed="rId18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830" y="2829453"/>
            <a:ext cx="1620000" cy="1620000"/>
          </a:xfrm>
          <a:prstGeom prst="rect">
            <a:avLst/>
          </a:prstGeom>
        </p:spPr>
      </p:pic>
      <p:pic>
        <p:nvPicPr>
          <p:cNvPr id="36" name="Слика 35">
            <a:extLst>
              <a:ext uri="{FF2B5EF4-FFF2-40B4-BE49-F238E27FC236}">
                <a16:creationId xmlns:a16="http://schemas.microsoft.com/office/drawing/2014/main" id="{A305E4EB-5E63-843C-4AF9-68B2F27BAFB1}"/>
              </a:ext>
            </a:extLst>
          </p:cNvPr>
          <p:cNvPicPr>
            <a:picLocks noChangeAspect="1"/>
          </p:cNvPicPr>
          <p:nvPr/>
        </p:nvPicPr>
        <p:blipFill>
          <a:blip r:embed="rId19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7" y="5357132"/>
            <a:ext cx="1157186" cy="115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145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E7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EC63AC-A3D5-15EB-3913-EE7A0D6F3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12E1A751-8032-8DE5-02D3-6E9F31C0520B}"/>
              </a:ext>
            </a:extLst>
          </p:cNvPr>
          <p:cNvSpPr/>
          <p:nvPr/>
        </p:nvSpPr>
        <p:spPr>
          <a:xfrm>
            <a:off x="605651" y="1249856"/>
            <a:ext cx="10980698" cy="2594442"/>
          </a:xfrm>
          <a:prstGeom prst="roundRect">
            <a:avLst/>
          </a:prstGeom>
          <a:solidFill>
            <a:srgbClr val="2D617D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dirty="0">
              <a:latin typeface="Bahnschrift" panose="020B0502040204020203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Правоугаоник: са заобљеним угловима 10">
            <a:extLst>
              <a:ext uri="{FF2B5EF4-FFF2-40B4-BE49-F238E27FC236}">
                <a16:creationId xmlns:a16="http://schemas.microsoft.com/office/drawing/2014/main" id="{1DD37D7F-6288-CAF4-60D6-0B1450B1E03B}"/>
              </a:ext>
            </a:extLst>
          </p:cNvPr>
          <p:cNvSpPr/>
          <p:nvPr/>
        </p:nvSpPr>
        <p:spPr>
          <a:xfrm>
            <a:off x="613326" y="3977680"/>
            <a:ext cx="10978708" cy="2594442"/>
          </a:xfrm>
          <a:prstGeom prst="roundRect">
            <a:avLst/>
          </a:prstGeom>
          <a:solidFill>
            <a:srgbClr val="2D617D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dirty="0">
              <a:latin typeface="Bahnschrift" panose="020B0502040204020203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9" name="Оквир за текст 8">
            <a:extLst>
              <a:ext uri="{FF2B5EF4-FFF2-40B4-BE49-F238E27FC236}">
                <a16:creationId xmlns:a16="http://schemas.microsoft.com/office/drawing/2014/main" id="{A8005054-A4DA-A812-D897-46974DA1818B}"/>
              </a:ext>
            </a:extLst>
          </p:cNvPr>
          <p:cNvSpPr txBox="1"/>
          <p:nvPr/>
        </p:nvSpPr>
        <p:spPr>
          <a:xfrm>
            <a:off x="4876098" y="1256100"/>
            <a:ext cx="244862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4800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основне</a:t>
            </a:r>
          </a:p>
        </p:txBody>
      </p:sp>
      <p:sp>
        <p:nvSpPr>
          <p:cNvPr id="3" name="Оквир за текст 2">
            <a:extLst>
              <a:ext uri="{FF2B5EF4-FFF2-40B4-BE49-F238E27FC236}">
                <a16:creationId xmlns:a16="http://schemas.microsoft.com/office/drawing/2014/main" id="{81D5D1DC-33AF-10C3-B99E-5DC7CAAEE48B}"/>
              </a:ext>
            </a:extLst>
          </p:cNvPr>
          <p:cNvSpPr txBox="1"/>
          <p:nvPr/>
        </p:nvSpPr>
        <p:spPr>
          <a:xfrm>
            <a:off x="5090184" y="4007650"/>
            <a:ext cx="2024992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sz="4800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мастер</a:t>
            </a:r>
          </a:p>
        </p:txBody>
      </p:sp>
      <p:sp>
        <p:nvSpPr>
          <p:cNvPr id="10" name="Оквир за текст 9">
            <a:extLst>
              <a:ext uri="{FF2B5EF4-FFF2-40B4-BE49-F238E27FC236}">
                <a16:creationId xmlns:a16="http://schemas.microsoft.com/office/drawing/2014/main" id="{B5D31DAC-D5CB-4369-751A-9CD29966273F}"/>
              </a:ext>
            </a:extLst>
          </p:cNvPr>
          <p:cNvSpPr txBox="1"/>
          <p:nvPr/>
        </p:nvSpPr>
        <p:spPr>
          <a:xfrm>
            <a:off x="2961069" y="266227"/>
            <a:ext cx="6269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СТУДИЈЕ ФИЗИКЕ</a:t>
            </a:r>
          </a:p>
        </p:txBody>
      </p:sp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F6C3B289-DE58-7129-6B91-141C1BB99F66}"/>
              </a:ext>
            </a:extLst>
          </p:cNvPr>
          <p:cNvSpPr/>
          <p:nvPr/>
        </p:nvSpPr>
        <p:spPr>
          <a:xfrm>
            <a:off x="896776" y="2279256"/>
            <a:ext cx="4030612" cy="1205510"/>
          </a:xfrm>
          <a:prstGeom prst="roundRect">
            <a:avLst/>
          </a:prstGeom>
          <a:solidFill>
            <a:srgbClr val="008C8E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3600" cap="small" dirty="0">
                <a:solidFill>
                  <a:schemeClr val="bg1"/>
                </a:solidFill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општа физика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FF0B7C38-B900-AF5A-397F-40AAA5519661}"/>
              </a:ext>
            </a:extLst>
          </p:cNvPr>
          <p:cNvSpPr/>
          <p:nvPr/>
        </p:nvSpPr>
        <p:spPr>
          <a:xfrm>
            <a:off x="5142000" y="2279256"/>
            <a:ext cx="6153224" cy="1205510"/>
          </a:xfrm>
          <a:prstGeom prst="roundRect">
            <a:avLst/>
          </a:prstGeom>
          <a:solidFill>
            <a:srgbClr val="00B78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3600" cap="small" dirty="0">
                <a:solidFill>
                  <a:schemeClr val="bg1"/>
                </a:solidFill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примењена физика</a:t>
            </a:r>
          </a:p>
        </p:txBody>
      </p:sp>
      <p:sp>
        <p:nvSpPr>
          <p:cNvPr id="6" name="Правоугаоник: са заобљеним угловима 5">
            <a:extLst>
              <a:ext uri="{FF2B5EF4-FFF2-40B4-BE49-F238E27FC236}">
                <a16:creationId xmlns:a16="http://schemas.microsoft.com/office/drawing/2014/main" id="{D32F57E2-3D28-50EA-D6B7-B6E179B59B21}"/>
              </a:ext>
            </a:extLst>
          </p:cNvPr>
          <p:cNvSpPr/>
          <p:nvPr/>
        </p:nvSpPr>
        <p:spPr>
          <a:xfrm>
            <a:off x="896776" y="5023449"/>
            <a:ext cx="1908000" cy="1205510"/>
          </a:xfrm>
          <a:prstGeom prst="roundRect">
            <a:avLst/>
          </a:prstGeom>
          <a:solidFill>
            <a:srgbClr val="008C8E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cap="small" dirty="0">
                <a:solidFill>
                  <a:schemeClr val="bg1"/>
                </a:solidFill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општа физика</a:t>
            </a:r>
          </a:p>
        </p:txBody>
      </p:sp>
      <p:sp>
        <p:nvSpPr>
          <p:cNvPr id="12" name="Правоугаоник: са заобљеним угловима 11">
            <a:extLst>
              <a:ext uri="{FF2B5EF4-FFF2-40B4-BE49-F238E27FC236}">
                <a16:creationId xmlns:a16="http://schemas.microsoft.com/office/drawing/2014/main" id="{0211077C-7500-99A6-8A1C-D0815875F055}"/>
              </a:ext>
            </a:extLst>
          </p:cNvPr>
          <p:cNvSpPr/>
          <p:nvPr/>
        </p:nvSpPr>
        <p:spPr>
          <a:xfrm>
            <a:off x="3019388" y="5023449"/>
            <a:ext cx="1908000" cy="1205510"/>
          </a:xfrm>
          <a:prstGeom prst="roundRect">
            <a:avLst/>
          </a:prstGeom>
          <a:solidFill>
            <a:srgbClr val="008C8E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cap="small" dirty="0">
                <a:solidFill>
                  <a:schemeClr val="bg1"/>
                </a:solidFill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професор физике</a:t>
            </a:r>
          </a:p>
        </p:txBody>
      </p:sp>
      <p:sp>
        <p:nvSpPr>
          <p:cNvPr id="13" name="Правоугаоник: са заобљеним угловима 12">
            <a:extLst>
              <a:ext uri="{FF2B5EF4-FFF2-40B4-BE49-F238E27FC236}">
                <a16:creationId xmlns:a16="http://schemas.microsoft.com/office/drawing/2014/main" id="{A7047CE2-3947-BA04-8032-5DC89EF8D2F2}"/>
              </a:ext>
            </a:extLst>
          </p:cNvPr>
          <p:cNvSpPr/>
          <p:nvPr/>
        </p:nvSpPr>
        <p:spPr>
          <a:xfrm>
            <a:off x="5142000" y="5023449"/>
            <a:ext cx="1908000" cy="1205510"/>
          </a:xfrm>
          <a:prstGeom prst="roundRect">
            <a:avLst/>
          </a:prstGeom>
          <a:solidFill>
            <a:srgbClr val="00B78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cap="small" dirty="0">
                <a:solidFill>
                  <a:schemeClr val="bg1"/>
                </a:solidFill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професор физике и информатике</a:t>
            </a:r>
          </a:p>
        </p:txBody>
      </p:sp>
      <p:sp>
        <p:nvSpPr>
          <p:cNvPr id="14" name="Правоугаоник: са заобљеним угловима 13">
            <a:extLst>
              <a:ext uri="{FF2B5EF4-FFF2-40B4-BE49-F238E27FC236}">
                <a16:creationId xmlns:a16="http://schemas.microsoft.com/office/drawing/2014/main" id="{256ADCCE-C018-182F-1736-700FE7C767C0}"/>
              </a:ext>
            </a:extLst>
          </p:cNvPr>
          <p:cNvSpPr/>
          <p:nvPr/>
        </p:nvSpPr>
        <p:spPr>
          <a:xfrm>
            <a:off x="7264612" y="5023449"/>
            <a:ext cx="1908000" cy="1205510"/>
          </a:xfrm>
          <a:prstGeom prst="roundRect">
            <a:avLst/>
          </a:prstGeom>
          <a:solidFill>
            <a:srgbClr val="00B78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cap="small" dirty="0">
                <a:solidFill>
                  <a:schemeClr val="bg1"/>
                </a:solidFill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техничка физика</a:t>
            </a:r>
          </a:p>
        </p:txBody>
      </p: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65E3D0B7-08A8-6BD7-004A-CF7141C76D36}"/>
              </a:ext>
            </a:extLst>
          </p:cNvPr>
          <p:cNvSpPr/>
          <p:nvPr/>
        </p:nvSpPr>
        <p:spPr>
          <a:xfrm>
            <a:off x="9387224" y="5023449"/>
            <a:ext cx="1908000" cy="1205510"/>
          </a:xfrm>
          <a:prstGeom prst="roundRect">
            <a:avLst/>
          </a:prstGeom>
          <a:solidFill>
            <a:srgbClr val="00B78C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cap="small" dirty="0">
                <a:solidFill>
                  <a:schemeClr val="bg1"/>
                </a:solidFill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медицинска физика</a:t>
            </a:r>
          </a:p>
        </p:txBody>
      </p:sp>
    </p:spTree>
    <p:extLst>
      <p:ext uri="{BB962C8B-B14F-4D97-AF65-F5344CB8AC3E}">
        <p14:creationId xmlns:p14="http://schemas.microsoft.com/office/powerpoint/2010/main" val="2586185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E7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489A2-112F-4AE5-91A7-298210153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Оквир за текст 9">
            <a:extLst>
              <a:ext uri="{FF2B5EF4-FFF2-40B4-BE49-F238E27FC236}">
                <a16:creationId xmlns:a16="http://schemas.microsoft.com/office/drawing/2014/main" id="{A2C9C14D-C0E7-787D-8D91-8ECA38686121}"/>
              </a:ext>
            </a:extLst>
          </p:cNvPr>
          <p:cNvSpPr txBox="1"/>
          <p:nvPr/>
        </p:nvSpPr>
        <p:spPr>
          <a:xfrm>
            <a:off x="636072" y="1496358"/>
            <a:ext cx="10515600" cy="1137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r-Cyrl-RS" sz="3200" kern="1200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+mj-ea"/>
                <a:cs typeface="+mj-cs"/>
              </a:rPr>
              <a:t>Лабораторија за механику</a:t>
            </a:r>
            <a:endParaRPr lang="en-US" sz="3200" kern="1200" cap="small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hnschrift" panose="020B0502040204020203" pitchFamily="34" charset="0"/>
              <a:ea typeface="+mj-ea"/>
              <a:cs typeface="+mj-cs"/>
            </a:endParaRPr>
          </a:p>
        </p:txBody>
      </p:sp>
      <p:pic>
        <p:nvPicPr>
          <p:cNvPr id="11" name="Picture 8" descr="Applied Mechanics Lab Equipments | ELAB Engineering">
            <a:extLst>
              <a:ext uri="{FF2B5EF4-FFF2-40B4-BE49-F238E27FC236}">
                <a16:creationId xmlns:a16="http://schemas.microsoft.com/office/drawing/2014/main" id="{FDB87E45-2002-D8A1-F89E-2002B4723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8" y="3099275"/>
            <a:ext cx="2828427" cy="30089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7" descr="Eisco Labs: Inclined Plane and Friction Board with Arc">
            <a:extLst>
              <a:ext uri="{FF2B5EF4-FFF2-40B4-BE49-F238E27FC236}">
                <a16:creationId xmlns:a16="http://schemas.microsoft.com/office/drawing/2014/main" id="{D8487327-4D15-DAAE-9253-F8B5BBCF7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205" y="2906710"/>
            <a:ext cx="3582157" cy="33940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Слика 4">
            <a:extLst>
              <a:ext uri="{FF2B5EF4-FFF2-40B4-BE49-F238E27FC236}">
                <a16:creationId xmlns:a16="http://schemas.microsoft.com/office/drawing/2014/main" id="{294E3522-D6A7-EFA6-2B78-E74588FA7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" b="329"/>
          <a:stretch/>
        </p:blipFill>
        <p:spPr>
          <a:xfrm>
            <a:off x="7756253" y="3164780"/>
            <a:ext cx="3811859" cy="28779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Оквир за текст 11">
            <a:extLst>
              <a:ext uri="{FF2B5EF4-FFF2-40B4-BE49-F238E27FC236}">
                <a16:creationId xmlns:a16="http://schemas.microsoft.com/office/drawing/2014/main" id="{D14DFCE1-2ED2-074F-445F-07728F34BA1B}"/>
              </a:ext>
            </a:extLst>
          </p:cNvPr>
          <p:cNvSpPr txBox="1"/>
          <p:nvPr/>
        </p:nvSpPr>
        <p:spPr>
          <a:xfrm>
            <a:off x="3434539" y="218107"/>
            <a:ext cx="5322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ЛАБОРАТОРИЈЕ</a:t>
            </a:r>
          </a:p>
        </p:txBody>
      </p:sp>
    </p:spTree>
    <p:extLst>
      <p:ext uri="{BB962C8B-B14F-4D97-AF65-F5344CB8AC3E}">
        <p14:creationId xmlns:p14="http://schemas.microsoft.com/office/powerpoint/2010/main" val="2175592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E7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F38B12-AD12-C6A1-E0C8-A1F44CDFC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95F7967-57FE-7715-06F6-7F0FD72FC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Оквир за текст 9">
            <a:extLst>
              <a:ext uri="{FF2B5EF4-FFF2-40B4-BE49-F238E27FC236}">
                <a16:creationId xmlns:a16="http://schemas.microsoft.com/office/drawing/2014/main" id="{2E113E33-D401-1AE9-E516-85CF1C347FD1}"/>
              </a:ext>
            </a:extLst>
          </p:cNvPr>
          <p:cNvSpPr txBox="1"/>
          <p:nvPr/>
        </p:nvSpPr>
        <p:spPr>
          <a:xfrm>
            <a:off x="626447" y="1496358"/>
            <a:ext cx="10515600" cy="1137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r-Cyrl-RS" sz="3200" kern="1200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+mj-ea"/>
                <a:cs typeface="+mj-cs"/>
              </a:rPr>
              <a:t>Лабораторија за електромагнетизам и оптику</a:t>
            </a:r>
            <a:endParaRPr lang="en-US" sz="3200" kern="1200" cap="small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hnschrift" panose="020B0502040204020203" pitchFamily="34" charset="0"/>
              <a:ea typeface="+mj-ea"/>
              <a:cs typeface="+mj-cs"/>
            </a:endParaRPr>
          </a:p>
        </p:txBody>
      </p:sp>
      <p:sp>
        <p:nvSpPr>
          <p:cNvPr id="12" name="Оквир за текст 11">
            <a:extLst>
              <a:ext uri="{FF2B5EF4-FFF2-40B4-BE49-F238E27FC236}">
                <a16:creationId xmlns:a16="http://schemas.microsoft.com/office/drawing/2014/main" id="{3AD0D701-EC77-907B-126E-FA6F8BB84E0F}"/>
              </a:ext>
            </a:extLst>
          </p:cNvPr>
          <p:cNvSpPr txBox="1"/>
          <p:nvPr/>
        </p:nvSpPr>
        <p:spPr>
          <a:xfrm>
            <a:off x="3434539" y="218107"/>
            <a:ext cx="5322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ЛАБОРАТОРИЈЕ</a:t>
            </a:r>
          </a:p>
        </p:txBody>
      </p:sp>
      <p:pic>
        <p:nvPicPr>
          <p:cNvPr id="3" name="Слика 2" descr="Magnetostatics - Electricity - Physics Experiments - Physics">
            <a:extLst>
              <a:ext uri="{FF2B5EF4-FFF2-40B4-BE49-F238E27FC236}">
                <a16:creationId xmlns:a16="http://schemas.microsoft.com/office/drawing/2014/main" id="{8D4D7B11-FBA1-2B06-802A-872C6C34D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8" y="3386429"/>
            <a:ext cx="3500491" cy="25495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14A0E19A-5D83-E036-9DAF-34ED3D00DC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83" t="8277" r="11887" b="3599"/>
          <a:stretch>
            <a:fillRect/>
          </a:stretch>
        </p:blipFill>
        <p:spPr>
          <a:xfrm>
            <a:off x="4360238" y="3386429"/>
            <a:ext cx="3229240" cy="25495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Слика 6" descr="Complete Electromagnetism Experiments - Products | PASCO">
            <a:extLst>
              <a:ext uri="{FF2B5EF4-FFF2-40B4-BE49-F238E27FC236}">
                <a16:creationId xmlns:a16="http://schemas.microsoft.com/office/drawing/2014/main" id="{2119C59D-CED5-B6AE-82E1-A1667C624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5338" y="3667655"/>
            <a:ext cx="3742773" cy="1987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7593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E7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BEBB9C-5238-9FDE-4EF2-113C887C8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D45D8FA-F693-EE22-9A33-29615432E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Оквир за текст 9">
            <a:extLst>
              <a:ext uri="{FF2B5EF4-FFF2-40B4-BE49-F238E27FC236}">
                <a16:creationId xmlns:a16="http://schemas.microsoft.com/office/drawing/2014/main" id="{B0657C30-F8CA-A889-9289-F32490301B4B}"/>
              </a:ext>
            </a:extLst>
          </p:cNvPr>
          <p:cNvSpPr txBox="1"/>
          <p:nvPr/>
        </p:nvSpPr>
        <p:spPr>
          <a:xfrm>
            <a:off x="623888" y="1499429"/>
            <a:ext cx="10944224" cy="1137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r-Cyrl-RS" sz="3200" kern="1200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+mj-ea"/>
                <a:cs typeface="+mj-cs"/>
              </a:rPr>
              <a:t>Лабораторија за електронику и информационе технологије</a:t>
            </a:r>
            <a:endParaRPr lang="en-US" sz="3200" kern="1200" cap="small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hnschrift" panose="020B0502040204020203" pitchFamily="34" charset="0"/>
              <a:ea typeface="+mj-ea"/>
              <a:cs typeface="+mj-cs"/>
            </a:endParaRPr>
          </a:p>
        </p:txBody>
      </p:sp>
      <p:sp>
        <p:nvSpPr>
          <p:cNvPr id="12" name="Оквир за текст 11">
            <a:extLst>
              <a:ext uri="{FF2B5EF4-FFF2-40B4-BE49-F238E27FC236}">
                <a16:creationId xmlns:a16="http://schemas.microsoft.com/office/drawing/2014/main" id="{BC96C765-EB38-28AE-CBE4-2954A3D03A14}"/>
              </a:ext>
            </a:extLst>
          </p:cNvPr>
          <p:cNvSpPr txBox="1"/>
          <p:nvPr/>
        </p:nvSpPr>
        <p:spPr>
          <a:xfrm>
            <a:off x="3434539" y="218107"/>
            <a:ext cx="5322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ЛАБОРАТОРИЈЕ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B36EFFF-EA12-5E9B-74E1-6F64C05BA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699" y="3469146"/>
            <a:ext cx="3479413" cy="22595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Слика 4" descr="Integrating Ultrasonic Sensor with Arduino: Wiring &amp; Code Guide - KitsGuru">
            <a:extLst>
              <a:ext uri="{FF2B5EF4-FFF2-40B4-BE49-F238E27FC236}">
                <a16:creationId xmlns:a16="http://schemas.microsoft.com/office/drawing/2014/main" id="{5E395823-68DA-2444-D371-FF25D23C1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515" y="3033046"/>
            <a:ext cx="3131731" cy="31317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1" descr="Technician testing electronic equipment">
            <a:extLst>
              <a:ext uri="{FF2B5EF4-FFF2-40B4-BE49-F238E27FC236}">
                <a16:creationId xmlns:a16="http://schemas.microsoft.com/office/drawing/2014/main" id="{A32CF3BD-664A-1CBA-A3A8-D05E16B0C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8" y="3379673"/>
            <a:ext cx="3804174" cy="24384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2749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E7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170F61-292F-836D-958F-8158C06D0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43E7E83-7A4D-CFB5-47CB-FB26809B1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Оквир за текст 9">
            <a:extLst>
              <a:ext uri="{FF2B5EF4-FFF2-40B4-BE49-F238E27FC236}">
                <a16:creationId xmlns:a16="http://schemas.microsoft.com/office/drawing/2014/main" id="{5AF9D297-037E-337D-586E-F6E38586E207}"/>
              </a:ext>
            </a:extLst>
          </p:cNvPr>
          <p:cNvSpPr txBox="1"/>
          <p:nvPr/>
        </p:nvSpPr>
        <p:spPr>
          <a:xfrm>
            <a:off x="636069" y="1496358"/>
            <a:ext cx="10515600" cy="1137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r-Cyrl-RS" sz="3200" kern="1200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+mj-ea"/>
                <a:cs typeface="+mj-cs"/>
              </a:rPr>
              <a:t>Лабораторија за наставна средства физике</a:t>
            </a:r>
            <a:endParaRPr lang="en-US" sz="3200" kern="1200" cap="small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hnschrift" panose="020B0502040204020203" pitchFamily="34" charset="0"/>
              <a:ea typeface="+mj-ea"/>
              <a:cs typeface="+mj-cs"/>
            </a:endParaRPr>
          </a:p>
        </p:txBody>
      </p:sp>
      <p:sp>
        <p:nvSpPr>
          <p:cNvPr id="12" name="Оквир за текст 11">
            <a:extLst>
              <a:ext uri="{FF2B5EF4-FFF2-40B4-BE49-F238E27FC236}">
                <a16:creationId xmlns:a16="http://schemas.microsoft.com/office/drawing/2014/main" id="{83DF9640-92F0-C53C-F5DA-895C98DF09F7}"/>
              </a:ext>
            </a:extLst>
          </p:cNvPr>
          <p:cNvSpPr txBox="1"/>
          <p:nvPr/>
        </p:nvSpPr>
        <p:spPr>
          <a:xfrm>
            <a:off x="3434539" y="218107"/>
            <a:ext cx="5322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ЛАБОРАТОРИЈЕ</a:t>
            </a:r>
          </a:p>
        </p:txBody>
      </p:sp>
      <p:pic>
        <p:nvPicPr>
          <p:cNvPr id="3" name="Слика 2" descr="Комплект приборов для опытов по электростатике (демонстрационный) купить в Москве">
            <a:extLst>
              <a:ext uri="{FF2B5EF4-FFF2-40B4-BE49-F238E27FC236}">
                <a16:creationId xmlns:a16="http://schemas.microsoft.com/office/drawing/2014/main" id="{F890F91E-71F0-26DF-9E75-85791C8C4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8" y="2893624"/>
            <a:ext cx="3545114" cy="3048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Слика 5" descr="Electrostatics Collage - Van de Graaff generator, electroscope and Wimshurst Machine">
            <a:extLst>
              <a:ext uri="{FF2B5EF4-FFF2-40B4-BE49-F238E27FC236}">
                <a16:creationId xmlns:a16="http://schemas.microsoft.com/office/drawing/2014/main" id="{649A5F58-F08F-5619-7BF3-C0945394E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691" y="3032722"/>
            <a:ext cx="3894421" cy="27698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Слика 6" descr="Communicating Vessels - Jeulin">
            <a:extLst>
              <a:ext uri="{FF2B5EF4-FFF2-40B4-BE49-F238E27FC236}">
                <a16:creationId xmlns:a16="http://schemas.microsoft.com/office/drawing/2014/main" id="{03C9C29A-E9A8-0627-5651-AC8B670D6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2960" y="2889250"/>
            <a:ext cx="3056772" cy="3056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5875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E7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5C9015-2DA3-2015-398F-356AA1669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B927AE5-EA69-B735-FAFF-4C169AFE2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Оквир за текст 9">
            <a:extLst>
              <a:ext uri="{FF2B5EF4-FFF2-40B4-BE49-F238E27FC236}">
                <a16:creationId xmlns:a16="http://schemas.microsoft.com/office/drawing/2014/main" id="{B044EE43-477A-0693-DCE6-5DBF2E471605}"/>
              </a:ext>
            </a:extLst>
          </p:cNvPr>
          <p:cNvSpPr txBox="1"/>
          <p:nvPr/>
        </p:nvSpPr>
        <p:spPr>
          <a:xfrm>
            <a:off x="645694" y="1496358"/>
            <a:ext cx="10515600" cy="1137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r-Cyrl-RS" sz="3200" kern="1200" cap="small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+mj-ea"/>
                <a:cs typeface="+mj-cs"/>
              </a:rPr>
              <a:t>Лабораторија за атомску и субатомску физику</a:t>
            </a:r>
            <a:endParaRPr lang="en-US" sz="3200" kern="1200" cap="small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hnschrift" panose="020B0502040204020203" pitchFamily="34" charset="0"/>
              <a:ea typeface="+mj-ea"/>
              <a:cs typeface="+mj-cs"/>
            </a:endParaRPr>
          </a:p>
        </p:txBody>
      </p:sp>
      <p:sp>
        <p:nvSpPr>
          <p:cNvPr id="12" name="Оквир за текст 11">
            <a:extLst>
              <a:ext uri="{FF2B5EF4-FFF2-40B4-BE49-F238E27FC236}">
                <a16:creationId xmlns:a16="http://schemas.microsoft.com/office/drawing/2014/main" id="{246CC24A-0CF6-1F80-A180-A15EE5E648F5}"/>
              </a:ext>
            </a:extLst>
          </p:cNvPr>
          <p:cNvSpPr txBox="1"/>
          <p:nvPr/>
        </p:nvSpPr>
        <p:spPr>
          <a:xfrm>
            <a:off x="3434539" y="218107"/>
            <a:ext cx="5322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ЛАБОРАТОРИЈЕ</a:t>
            </a:r>
          </a:p>
        </p:txBody>
      </p:sp>
      <p:pic>
        <p:nvPicPr>
          <p:cNvPr id="4" name="Слика 3">
            <a:extLst>
              <a:ext uri="{FF2B5EF4-FFF2-40B4-BE49-F238E27FC236}">
                <a16:creationId xmlns:a16="http://schemas.microsoft.com/office/drawing/2014/main" id="{69899D45-8574-5D1E-A8CF-CEB5B0D788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760" b="644"/>
          <a:stretch>
            <a:fillRect/>
          </a:stretch>
        </p:blipFill>
        <p:spPr>
          <a:xfrm>
            <a:off x="623888" y="3438174"/>
            <a:ext cx="3688230" cy="2444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Слика 7">
            <a:extLst>
              <a:ext uri="{FF2B5EF4-FFF2-40B4-BE49-F238E27FC236}">
                <a16:creationId xmlns:a16="http://schemas.microsoft.com/office/drawing/2014/main" id="{400A7B7A-E5CA-A3B1-D7FE-33C646CF9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8751" y="2883100"/>
            <a:ext cx="2659360" cy="35545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Слика 10">
            <a:extLst>
              <a:ext uri="{FF2B5EF4-FFF2-40B4-BE49-F238E27FC236}">
                <a16:creationId xmlns:a16="http://schemas.microsoft.com/office/drawing/2014/main" id="{97042FF9-4A25-308D-1E2C-302B34A6A0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885" b="7418"/>
          <a:stretch>
            <a:fillRect/>
          </a:stretch>
        </p:blipFill>
        <p:spPr>
          <a:xfrm>
            <a:off x="5050547" y="2873627"/>
            <a:ext cx="3119775" cy="3573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2954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E7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046239-4085-44B0-4CB6-CC98B756A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квир за текст 9">
            <a:extLst>
              <a:ext uri="{FF2B5EF4-FFF2-40B4-BE49-F238E27FC236}">
                <a16:creationId xmlns:a16="http://schemas.microsoft.com/office/drawing/2014/main" id="{BE7AB497-D794-BAE0-815A-02E285A1B040}"/>
              </a:ext>
            </a:extLst>
          </p:cNvPr>
          <p:cNvSpPr txBox="1"/>
          <p:nvPr/>
        </p:nvSpPr>
        <p:spPr>
          <a:xfrm>
            <a:off x="1411705" y="218107"/>
            <a:ext cx="93685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Стручна пракса кроз студије</a:t>
            </a:r>
          </a:p>
        </p:txBody>
      </p:sp>
      <p:graphicFrame>
        <p:nvGraphicFramePr>
          <p:cNvPr id="2" name="Дијаграм 1">
            <a:extLst>
              <a:ext uri="{FF2B5EF4-FFF2-40B4-BE49-F238E27FC236}">
                <a16:creationId xmlns:a16="http://schemas.microsoft.com/office/drawing/2014/main" id="{45BDFDAA-DD6B-3BC1-7635-93C01E9FB8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383751"/>
              </p:ext>
            </p:extLst>
          </p:nvPr>
        </p:nvGraphicFramePr>
        <p:xfrm>
          <a:off x="623888" y="1221226"/>
          <a:ext cx="1089755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965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E7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391C0E-5D98-1828-17EF-EB070EEF3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квир за текст 9">
            <a:extLst>
              <a:ext uri="{FF2B5EF4-FFF2-40B4-BE49-F238E27FC236}">
                <a16:creationId xmlns:a16="http://schemas.microsoft.com/office/drawing/2014/main" id="{6AF809C6-7F82-6FC4-F516-E145C4251839}"/>
              </a:ext>
            </a:extLst>
          </p:cNvPr>
          <p:cNvSpPr txBox="1"/>
          <p:nvPr/>
        </p:nvSpPr>
        <p:spPr>
          <a:xfrm>
            <a:off x="1411705" y="218107"/>
            <a:ext cx="93685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Где физичари раде?</a:t>
            </a:r>
          </a:p>
        </p:txBody>
      </p:sp>
      <p:graphicFrame>
        <p:nvGraphicFramePr>
          <p:cNvPr id="2" name="Дијаграм 1">
            <a:extLst>
              <a:ext uri="{FF2B5EF4-FFF2-40B4-BE49-F238E27FC236}">
                <a16:creationId xmlns:a16="http://schemas.microsoft.com/office/drawing/2014/main" id="{84D4EA2E-D924-82B0-7DC0-774AC7E89A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7032110"/>
              </p:ext>
            </p:extLst>
          </p:nvPr>
        </p:nvGraphicFramePr>
        <p:xfrm>
          <a:off x="623888" y="1221226"/>
          <a:ext cx="1089755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7472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E7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23E2C5-C185-4C24-73B0-7163421B6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1BDFCEEC-79C1-5D7F-4BC7-4C891D9E427C}"/>
              </a:ext>
            </a:extLst>
          </p:cNvPr>
          <p:cNvSpPr txBox="1"/>
          <p:nvPr/>
        </p:nvSpPr>
        <p:spPr>
          <a:xfrm>
            <a:off x="634026" y="1826632"/>
            <a:ext cx="109239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5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" panose="020B0502040204020203" pitchFamily="34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</a:lstStyle>
          <a:p>
            <a:r>
              <a:rPr lang="sr-Cyrl-RS" cap="small" dirty="0"/>
              <a:t>Физика отвара нове хоризонте</a:t>
            </a:r>
          </a:p>
        </p:txBody>
      </p:sp>
      <p:sp>
        <p:nvSpPr>
          <p:cNvPr id="8" name="Оквир за текст 7">
            <a:extLst>
              <a:ext uri="{FF2B5EF4-FFF2-40B4-BE49-F238E27FC236}">
                <a16:creationId xmlns:a16="http://schemas.microsoft.com/office/drawing/2014/main" id="{B68741E6-0236-78AC-C028-E9F4783F06F3}"/>
              </a:ext>
            </a:extLst>
          </p:cNvPr>
          <p:cNvSpPr txBox="1"/>
          <p:nvPr/>
        </p:nvSpPr>
        <p:spPr>
          <a:xfrm>
            <a:off x="2779876" y="2853659"/>
            <a:ext cx="66322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sr-Cyrl-RS" sz="3200" cap="small" dirty="0">
                <a:solidFill>
                  <a:schemeClr val="bg1"/>
                </a:solidFill>
                <a:latin typeface="Bahnschrift" panose="020B0502040204020203" pitchFamily="34" charset="0"/>
              </a:rPr>
              <a:t>Постани део света науке и открића</a:t>
            </a:r>
          </a:p>
        </p:txBody>
      </p:sp>
      <p:sp>
        <p:nvSpPr>
          <p:cNvPr id="29" name="Правоугаоник: са заобљеним угловима 28">
            <a:extLst>
              <a:ext uri="{FF2B5EF4-FFF2-40B4-BE49-F238E27FC236}">
                <a16:creationId xmlns:a16="http://schemas.microsoft.com/office/drawing/2014/main" id="{0FCEEB17-3558-FDE7-4988-E0A86565308A}"/>
              </a:ext>
            </a:extLst>
          </p:cNvPr>
          <p:cNvSpPr/>
          <p:nvPr/>
        </p:nvSpPr>
        <p:spPr>
          <a:xfrm>
            <a:off x="4300719" y="3817856"/>
            <a:ext cx="3664930" cy="1696824"/>
          </a:xfrm>
          <a:prstGeom prst="roundRect">
            <a:avLst/>
          </a:prstGeom>
          <a:solidFill>
            <a:srgbClr val="2D617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pic>
        <p:nvPicPr>
          <p:cNvPr id="13" name="Слика 12">
            <a:extLst>
              <a:ext uri="{FF2B5EF4-FFF2-40B4-BE49-F238E27FC236}">
                <a16:creationId xmlns:a16="http://schemas.microsoft.com/office/drawing/2014/main" id="{4BB3F1C4-5EA8-56A4-D2FC-00F5BE5DF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885" y="269747"/>
            <a:ext cx="1612228" cy="1620000"/>
          </a:xfrm>
          <a:prstGeom prst="rect">
            <a:avLst/>
          </a:prstGeom>
        </p:spPr>
      </p:pic>
      <p:pic>
        <p:nvPicPr>
          <p:cNvPr id="15" name="Слика 14">
            <a:extLst>
              <a:ext uri="{FF2B5EF4-FFF2-40B4-BE49-F238E27FC236}">
                <a16:creationId xmlns:a16="http://schemas.microsoft.com/office/drawing/2014/main" id="{01F7E6AC-2063-BEB4-9A04-A9FD76FF16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568" y="4808727"/>
            <a:ext cx="504000" cy="504000"/>
          </a:xfrm>
          <a:prstGeom prst="rect">
            <a:avLst/>
          </a:prstGeom>
        </p:spPr>
      </p:pic>
      <p:pic>
        <p:nvPicPr>
          <p:cNvPr id="17" name="Слика 16">
            <a:extLst>
              <a:ext uri="{FF2B5EF4-FFF2-40B4-BE49-F238E27FC236}">
                <a16:creationId xmlns:a16="http://schemas.microsoft.com/office/drawing/2014/main" id="{FEB5DF50-5E74-0B82-CA36-AF94358037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575" y="5800601"/>
            <a:ext cx="360000" cy="360000"/>
          </a:xfrm>
          <a:prstGeom prst="rect">
            <a:avLst/>
          </a:prstGeom>
        </p:spPr>
      </p:pic>
      <p:pic>
        <p:nvPicPr>
          <p:cNvPr id="21" name="Слика 20">
            <a:extLst>
              <a:ext uri="{FF2B5EF4-FFF2-40B4-BE49-F238E27FC236}">
                <a16:creationId xmlns:a16="http://schemas.microsoft.com/office/drawing/2014/main" id="{6A2469C4-966E-7F39-CC28-1DF4C691F1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568" y="4028907"/>
            <a:ext cx="504000" cy="504000"/>
          </a:xfrm>
          <a:prstGeom prst="rect">
            <a:avLst/>
          </a:prstGeom>
        </p:spPr>
      </p:pic>
      <p:pic>
        <p:nvPicPr>
          <p:cNvPr id="23" name="Слика 22">
            <a:extLst>
              <a:ext uri="{FF2B5EF4-FFF2-40B4-BE49-F238E27FC236}">
                <a16:creationId xmlns:a16="http://schemas.microsoft.com/office/drawing/2014/main" id="{F787B238-F36D-426D-81D1-B0E9043EBC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876" y="5822047"/>
            <a:ext cx="360000" cy="360000"/>
          </a:xfrm>
          <a:prstGeom prst="rect">
            <a:avLst/>
          </a:prstGeom>
        </p:spPr>
      </p:pic>
      <p:sp>
        <p:nvSpPr>
          <p:cNvPr id="24" name="Оквир за текст 23">
            <a:extLst>
              <a:ext uri="{FF2B5EF4-FFF2-40B4-BE49-F238E27FC236}">
                <a16:creationId xmlns:a16="http://schemas.microsoft.com/office/drawing/2014/main" id="{C292A8EC-189B-971E-3DF9-39D87BC8FA56}"/>
              </a:ext>
            </a:extLst>
          </p:cNvPr>
          <p:cNvSpPr txBox="1"/>
          <p:nvPr/>
        </p:nvSpPr>
        <p:spPr>
          <a:xfrm>
            <a:off x="5378046" y="4080852"/>
            <a:ext cx="2233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>
                <a:solidFill>
                  <a:schemeClr val="bg1"/>
                </a:solidFill>
                <a:latin typeface="Bahnschrift" panose="020B0502040204020203" pitchFamily="34" charset="0"/>
              </a:rPr>
              <a:t>fizika.pmf.kg.ac.rs</a:t>
            </a:r>
            <a:endParaRPr lang="sr-Cyrl-R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25" name="Оквир за текст 24">
            <a:extLst>
              <a:ext uri="{FF2B5EF4-FFF2-40B4-BE49-F238E27FC236}">
                <a16:creationId xmlns:a16="http://schemas.microsoft.com/office/drawing/2014/main" id="{500B1181-5C8E-0797-378F-29E5BE968591}"/>
              </a:ext>
            </a:extLst>
          </p:cNvPr>
          <p:cNvSpPr txBox="1"/>
          <p:nvPr/>
        </p:nvSpPr>
        <p:spPr>
          <a:xfrm>
            <a:off x="5378046" y="4860672"/>
            <a:ext cx="24032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dirty="0">
                <a:solidFill>
                  <a:schemeClr val="bg1"/>
                </a:solidFill>
                <a:latin typeface="Bahnschrift" panose="020B0502040204020203" pitchFamily="34" charset="0"/>
              </a:rPr>
              <a:t>fizika@pmf.kg.ac.rs</a:t>
            </a:r>
          </a:p>
        </p:txBody>
      </p:sp>
      <p:sp>
        <p:nvSpPr>
          <p:cNvPr id="26" name="Оквир за текст 25">
            <a:extLst>
              <a:ext uri="{FF2B5EF4-FFF2-40B4-BE49-F238E27FC236}">
                <a16:creationId xmlns:a16="http://schemas.microsoft.com/office/drawing/2014/main" id="{FE8F5379-58C0-7721-6499-7C32C90BAAE4}"/>
              </a:ext>
            </a:extLst>
          </p:cNvPr>
          <p:cNvSpPr txBox="1"/>
          <p:nvPr/>
        </p:nvSpPr>
        <p:spPr>
          <a:xfrm>
            <a:off x="7260575" y="5795935"/>
            <a:ext cx="33297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r-Latn-RS"/>
            </a:defPPr>
            <a:lvl1pPr>
              <a:defRPr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sr-Cyrl-RS" sz="1600" dirty="0"/>
              <a:t>Institut za fiziku - PMF Kragujevac</a:t>
            </a:r>
            <a:endParaRPr lang="sr-Latn-RS" sz="1600" dirty="0"/>
          </a:p>
        </p:txBody>
      </p:sp>
      <p:sp>
        <p:nvSpPr>
          <p:cNvPr id="27" name="Оквир за текст 26">
            <a:extLst>
              <a:ext uri="{FF2B5EF4-FFF2-40B4-BE49-F238E27FC236}">
                <a16:creationId xmlns:a16="http://schemas.microsoft.com/office/drawing/2014/main" id="{A5D4806E-1939-202F-2FC3-CD021C91589D}"/>
              </a:ext>
            </a:extLst>
          </p:cNvPr>
          <p:cNvSpPr txBox="1"/>
          <p:nvPr/>
        </p:nvSpPr>
        <p:spPr>
          <a:xfrm>
            <a:off x="3139876" y="5822047"/>
            <a:ext cx="2334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r-Latn-RS"/>
            </a:defPPr>
            <a:lvl1pPr>
              <a:defRPr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sr-Latn-RS" sz="1600" dirty="0"/>
              <a:t>@</a:t>
            </a:r>
            <a:r>
              <a:rPr lang="sr-Cyrl-RS" sz="1600" dirty="0"/>
              <a:t>institut_za_fiziku_pmf</a:t>
            </a:r>
          </a:p>
        </p:txBody>
      </p:sp>
    </p:spTree>
    <p:extLst>
      <p:ext uri="{BB962C8B-B14F-4D97-AF65-F5344CB8AC3E}">
        <p14:creationId xmlns:p14="http://schemas.microsoft.com/office/powerpoint/2010/main" val="1636705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000">
        <p14:prism isContent="1" isInverted="1"/>
      </p:transition>
    </mc:Choice>
    <mc:Fallback>
      <p:transition spd="slow" advTm="15000">
        <p:fade/>
      </p:transition>
    </mc:Fallback>
  </mc:AlternateContent>
</p:sld>
</file>

<file path=ppt/theme/theme1.xml><?xml version="1.0" encoding="utf-8"?>
<a:theme xmlns:a="http://schemas.openxmlformats.org/drawingml/2006/main" name="Office тема">
  <a:themeElements>
    <a:clrScheme name="Плаво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253</Words>
  <Application>Microsoft Office PowerPoint</Application>
  <PresentationFormat>Широки екран</PresentationFormat>
  <Paragraphs>52</Paragraphs>
  <Slides>10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4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10</vt:i4>
      </vt:variant>
    </vt:vector>
  </HeadingPairs>
  <TitlesOfParts>
    <vt:vector size="15" baseType="lpstr">
      <vt:lpstr>Aptos Display</vt:lpstr>
      <vt:lpstr>Bahnschrift</vt:lpstr>
      <vt:lpstr>Arial</vt:lpstr>
      <vt:lpstr>Aptos</vt:lpstr>
      <vt:lpstr>Office тема</vt:lpstr>
      <vt:lpstr>Институт за физику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Ljubica Bajić</dc:creator>
  <cp:lastModifiedBy>Ljubica Bajić</cp:lastModifiedBy>
  <cp:revision>1</cp:revision>
  <dcterms:created xsi:type="dcterms:W3CDTF">2026-11-03T13:29:16Z</dcterms:created>
  <dcterms:modified xsi:type="dcterms:W3CDTF">2026-11-04T15:44:07Z</dcterms:modified>
</cp:coreProperties>
</file>